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9" r:id="rId7"/>
    <p:sldId id="270" r:id="rId8"/>
    <p:sldId id="271" r:id="rId9"/>
    <p:sldId id="268" r:id="rId10"/>
    <p:sldId id="272" r:id="rId11"/>
    <p:sldId id="273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36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37CAA-05BD-4BF9-A974-A17325D25ACF}" type="doc">
      <dgm:prSet loTypeId="urn:microsoft.com/office/officeart/2005/8/layout/vList2" loCatId="list" qsTypeId="urn:microsoft.com/office/officeart/2005/8/quickstyle/simple1" qsCatId="simple" csTypeId="urn:microsoft.com/office/officeart/2005/8/colors/accent5_2" csCatId="accent5"/>
      <dgm:spPr/>
      <dgm:t>
        <a:bodyPr/>
        <a:lstStyle/>
        <a:p>
          <a:endParaRPr lang="en-US"/>
        </a:p>
      </dgm:t>
    </dgm:pt>
    <dgm:pt modelId="{D5EF352F-AA5F-4B9C-AFFA-B32F8188CC86}">
      <dgm:prSet/>
      <dgm:spPr/>
      <dgm:t>
        <a:bodyPr/>
        <a:lstStyle/>
        <a:p>
          <a:r>
            <a:rPr lang="en-US"/>
            <a:t>Understanding how and when people share information</a:t>
          </a:r>
        </a:p>
      </dgm:t>
    </dgm:pt>
    <dgm:pt modelId="{608FD084-3355-44BA-A5EE-92AAB22997DF}" type="parTrans" cxnId="{169F3B6B-788C-4D6B-8183-8BFF0078A81A}">
      <dgm:prSet/>
      <dgm:spPr/>
      <dgm:t>
        <a:bodyPr/>
        <a:lstStyle/>
        <a:p>
          <a:endParaRPr lang="en-US"/>
        </a:p>
      </dgm:t>
    </dgm:pt>
    <dgm:pt modelId="{57FFF639-ECC6-4D07-9C84-C80AFC30F7C2}" type="sibTrans" cxnId="{169F3B6B-788C-4D6B-8183-8BFF0078A81A}">
      <dgm:prSet/>
      <dgm:spPr/>
      <dgm:t>
        <a:bodyPr/>
        <a:lstStyle/>
        <a:p>
          <a:endParaRPr lang="en-US"/>
        </a:p>
      </dgm:t>
    </dgm:pt>
    <dgm:pt modelId="{6C86A9DE-D4D4-4CBE-AF54-0B75132DDB9C}" type="pres">
      <dgm:prSet presAssocID="{B3A37CAA-05BD-4BF9-A974-A17325D25ACF}" presName="linear" presStyleCnt="0">
        <dgm:presLayoutVars>
          <dgm:animLvl val="lvl"/>
          <dgm:resizeHandles val="exact"/>
        </dgm:presLayoutVars>
      </dgm:prSet>
      <dgm:spPr/>
    </dgm:pt>
    <dgm:pt modelId="{21571891-DA93-4D03-AF25-9BA6E4892981}" type="pres">
      <dgm:prSet presAssocID="{D5EF352F-AA5F-4B9C-AFFA-B32F8188CC86}" presName="parentText" presStyleLbl="node1" presStyleIdx="0" presStyleCnt="1">
        <dgm:presLayoutVars>
          <dgm:chMax val="0"/>
          <dgm:bulletEnabled val="1"/>
        </dgm:presLayoutVars>
      </dgm:prSet>
      <dgm:spPr/>
    </dgm:pt>
  </dgm:ptLst>
  <dgm:cxnLst>
    <dgm:cxn modelId="{4D660E3E-B7B6-4F6D-BC5C-6142F141051A}" type="presOf" srcId="{D5EF352F-AA5F-4B9C-AFFA-B32F8188CC86}" destId="{21571891-DA93-4D03-AF25-9BA6E4892981}" srcOrd="0" destOrd="0" presId="urn:microsoft.com/office/officeart/2005/8/layout/vList2"/>
    <dgm:cxn modelId="{169F3B6B-788C-4D6B-8183-8BFF0078A81A}" srcId="{B3A37CAA-05BD-4BF9-A974-A17325D25ACF}" destId="{D5EF352F-AA5F-4B9C-AFFA-B32F8188CC86}" srcOrd="0" destOrd="0" parTransId="{608FD084-3355-44BA-A5EE-92AAB22997DF}" sibTransId="{57FFF639-ECC6-4D07-9C84-C80AFC30F7C2}"/>
    <dgm:cxn modelId="{44613F71-333A-4F50-9F1D-A30536ABEB5A}" type="presOf" srcId="{B3A37CAA-05BD-4BF9-A974-A17325D25ACF}" destId="{6C86A9DE-D4D4-4CBE-AF54-0B75132DDB9C}" srcOrd="0" destOrd="0" presId="urn:microsoft.com/office/officeart/2005/8/layout/vList2"/>
    <dgm:cxn modelId="{BA3E4E2E-D6E6-48F9-87C8-DC7AC5788B18}" type="presParOf" srcId="{6C86A9DE-D4D4-4CBE-AF54-0B75132DDB9C}" destId="{21571891-DA93-4D03-AF25-9BA6E489298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BCA9CD-177F-428F-9AB0-6B62A857E92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5220080-F03B-4480-BEDB-282B434B3851}">
      <dgm:prSet/>
      <dgm:spPr/>
      <dgm:t>
        <a:bodyPr/>
        <a:lstStyle/>
        <a:p>
          <a:r>
            <a:rPr lang="en-US"/>
            <a:t>Communication is the act of sharing information, ideas, or feelings.</a:t>
          </a:r>
        </a:p>
      </dgm:t>
    </dgm:pt>
    <dgm:pt modelId="{619FA115-3D1E-4415-888F-B001CFF7ED9B}" type="parTrans" cxnId="{679759C4-C36D-46CA-A1DB-705809F2C350}">
      <dgm:prSet/>
      <dgm:spPr/>
      <dgm:t>
        <a:bodyPr/>
        <a:lstStyle/>
        <a:p>
          <a:endParaRPr lang="en-US"/>
        </a:p>
      </dgm:t>
    </dgm:pt>
    <dgm:pt modelId="{F66D380B-3E68-4D97-AE6B-C02EB2FC781C}" type="sibTrans" cxnId="{679759C4-C36D-46CA-A1DB-705809F2C350}">
      <dgm:prSet/>
      <dgm:spPr/>
      <dgm:t>
        <a:bodyPr/>
        <a:lstStyle/>
        <a:p>
          <a:endParaRPr lang="en-US"/>
        </a:p>
      </dgm:t>
    </dgm:pt>
    <dgm:pt modelId="{56218F8A-874B-4044-A8BC-C3A281C67694}">
      <dgm:prSet/>
      <dgm:spPr/>
      <dgm:t>
        <a:bodyPr/>
        <a:lstStyle/>
        <a:p>
          <a:r>
            <a:rPr lang="en-US"/>
            <a:t>It can be verbal, nonverbal, written, or visual.</a:t>
          </a:r>
        </a:p>
      </dgm:t>
    </dgm:pt>
    <dgm:pt modelId="{8A509479-00C8-4D52-AFB1-BF3068543615}" type="parTrans" cxnId="{A1750603-E0CB-442D-8491-05487A6DF2D5}">
      <dgm:prSet/>
      <dgm:spPr/>
      <dgm:t>
        <a:bodyPr/>
        <a:lstStyle/>
        <a:p>
          <a:endParaRPr lang="en-US"/>
        </a:p>
      </dgm:t>
    </dgm:pt>
    <dgm:pt modelId="{A1DACA32-DF72-4C72-B0CB-4C29337EB5F6}" type="sibTrans" cxnId="{A1750603-E0CB-442D-8491-05487A6DF2D5}">
      <dgm:prSet/>
      <dgm:spPr/>
      <dgm:t>
        <a:bodyPr/>
        <a:lstStyle/>
        <a:p>
          <a:endParaRPr lang="en-US"/>
        </a:p>
      </dgm:t>
    </dgm:pt>
    <dgm:pt modelId="{EC14E165-8BF7-4569-B461-E72B5C36094A}">
      <dgm:prSet/>
      <dgm:spPr/>
      <dgm:t>
        <a:bodyPr/>
        <a:lstStyle/>
        <a:p>
          <a:r>
            <a:rPr lang="en-US"/>
            <a:t>It helps us connect, solve problems, and build relationships.</a:t>
          </a:r>
        </a:p>
      </dgm:t>
    </dgm:pt>
    <dgm:pt modelId="{063A7242-E637-413F-8B60-A6D16E033FBC}" type="parTrans" cxnId="{2A771734-1028-43EB-AAB0-AF49D510ECD2}">
      <dgm:prSet/>
      <dgm:spPr/>
      <dgm:t>
        <a:bodyPr/>
        <a:lstStyle/>
        <a:p>
          <a:endParaRPr lang="en-US"/>
        </a:p>
      </dgm:t>
    </dgm:pt>
    <dgm:pt modelId="{94ED4CF1-C68C-44BA-BD53-BE9B37F3F9E8}" type="sibTrans" cxnId="{2A771734-1028-43EB-AAB0-AF49D510ECD2}">
      <dgm:prSet/>
      <dgm:spPr/>
      <dgm:t>
        <a:bodyPr/>
        <a:lstStyle/>
        <a:p>
          <a:endParaRPr lang="en-US"/>
        </a:p>
      </dgm:t>
    </dgm:pt>
    <dgm:pt modelId="{CFB04525-FC89-4C98-A164-3EC677138B15}" type="pres">
      <dgm:prSet presAssocID="{C7BCA9CD-177F-428F-9AB0-6B62A857E924}" presName="linear" presStyleCnt="0">
        <dgm:presLayoutVars>
          <dgm:animLvl val="lvl"/>
          <dgm:resizeHandles val="exact"/>
        </dgm:presLayoutVars>
      </dgm:prSet>
      <dgm:spPr/>
    </dgm:pt>
    <dgm:pt modelId="{518384D4-5944-4F69-A065-1F5087FB9F4D}" type="pres">
      <dgm:prSet presAssocID="{C5220080-F03B-4480-BEDB-282B434B385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D82D51F-8513-49F4-A680-C84AAF582257}" type="pres">
      <dgm:prSet presAssocID="{F66D380B-3E68-4D97-AE6B-C02EB2FC781C}" presName="spacer" presStyleCnt="0"/>
      <dgm:spPr/>
    </dgm:pt>
    <dgm:pt modelId="{9307BAED-8BE0-47FE-AABE-5D4560AF1839}" type="pres">
      <dgm:prSet presAssocID="{56218F8A-874B-4044-A8BC-C3A281C6769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EB6EA00-474D-4723-8D2A-C2F7D5BFD275}" type="pres">
      <dgm:prSet presAssocID="{A1DACA32-DF72-4C72-B0CB-4C29337EB5F6}" presName="spacer" presStyleCnt="0"/>
      <dgm:spPr/>
    </dgm:pt>
    <dgm:pt modelId="{7B330933-9D6F-40E0-96EB-4F71F70B8C73}" type="pres">
      <dgm:prSet presAssocID="{EC14E165-8BF7-4569-B461-E72B5C36094A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1750603-E0CB-442D-8491-05487A6DF2D5}" srcId="{C7BCA9CD-177F-428F-9AB0-6B62A857E924}" destId="{56218F8A-874B-4044-A8BC-C3A281C67694}" srcOrd="1" destOrd="0" parTransId="{8A509479-00C8-4D52-AFB1-BF3068543615}" sibTransId="{A1DACA32-DF72-4C72-B0CB-4C29337EB5F6}"/>
    <dgm:cxn modelId="{7026810D-5BF5-446B-A6C8-1C615B459577}" type="presOf" srcId="{EC14E165-8BF7-4569-B461-E72B5C36094A}" destId="{7B330933-9D6F-40E0-96EB-4F71F70B8C73}" srcOrd="0" destOrd="0" presId="urn:microsoft.com/office/officeart/2005/8/layout/vList2"/>
    <dgm:cxn modelId="{547D750F-0F9D-48FF-BFEA-DD0C43F669C5}" type="presOf" srcId="{C7BCA9CD-177F-428F-9AB0-6B62A857E924}" destId="{CFB04525-FC89-4C98-A164-3EC677138B15}" srcOrd="0" destOrd="0" presId="urn:microsoft.com/office/officeart/2005/8/layout/vList2"/>
    <dgm:cxn modelId="{2A771734-1028-43EB-AAB0-AF49D510ECD2}" srcId="{C7BCA9CD-177F-428F-9AB0-6B62A857E924}" destId="{EC14E165-8BF7-4569-B461-E72B5C36094A}" srcOrd="2" destOrd="0" parTransId="{063A7242-E637-413F-8B60-A6D16E033FBC}" sibTransId="{94ED4CF1-C68C-44BA-BD53-BE9B37F3F9E8}"/>
    <dgm:cxn modelId="{D5C2FD3C-EBEB-48E3-8401-CC9A163EA879}" type="presOf" srcId="{56218F8A-874B-4044-A8BC-C3A281C67694}" destId="{9307BAED-8BE0-47FE-AABE-5D4560AF1839}" srcOrd="0" destOrd="0" presId="urn:microsoft.com/office/officeart/2005/8/layout/vList2"/>
    <dgm:cxn modelId="{A4D1A943-ED8B-41DC-BD9B-3BEF69F675EB}" type="presOf" srcId="{C5220080-F03B-4480-BEDB-282B434B3851}" destId="{518384D4-5944-4F69-A065-1F5087FB9F4D}" srcOrd="0" destOrd="0" presId="urn:microsoft.com/office/officeart/2005/8/layout/vList2"/>
    <dgm:cxn modelId="{679759C4-C36D-46CA-A1DB-705809F2C350}" srcId="{C7BCA9CD-177F-428F-9AB0-6B62A857E924}" destId="{C5220080-F03B-4480-BEDB-282B434B3851}" srcOrd="0" destOrd="0" parTransId="{619FA115-3D1E-4415-888F-B001CFF7ED9B}" sibTransId="{F66D380B-3E68-4D97-AE6B-C02EB2FC781C}"/>
    <dgm:cxn modelId="{E19D6031-6035-4350-B9FE-79A7D5C220ED}" type="presParOf" srcId="{CFB04525-FC89-4C98-A164-3EC677138B15}" destId="{518384D4-5944-4F69-A065-1F5087FB9F4D}" srcOrd="0" destOrd="0" presId="urn:microsoft.com/office/officeart/2005/8/layout/vList2"/>
    <dgm:cxn modelId="{29C20248-0D9A-46AB-958C-476D6A66FEC1}" type="presParOf" srcId="{CFB04525-FC89-4C98-A164-3EC677138B15}" destId="{3D82D51F-8513-49F4-A680-C84AAF582257}" srcOrd="1" destOrd="0" presId="urn:microsoft.com/office/officeart/2005/8/layout/vList2"/>
    <dgm:cxn modelId="{114AB346-C193-45BE-B584-DCF75BDE3215}" type="presParOf" srcId="{CFB04525-FC89-4C98-A164-3EC677138B15}" destId="{9307BAED-8BE0-47FE-AABE-5D4560AF1839}" srcOrd="2" destOrd="0" presId="urn:microsoft.com/office/officeart/2005/8/layout/vList2"/>
    <dgm:cxn modelId="{FB9D6EBB-C259-4215-B2E5-4A342BFED3BA}" type="presParOf" srcId="{CFB04525-FC89-4C98-A164-3EC677138B15}" destId="{4EB6EA00-474D-4723-8D2A-C2F7D5BFD275}" srcOrd="3" destOrd="0" presId="urn:microsoft.com/office/officeart/2005/8/layout/vList2"/>
    <dgm:cxn modelId="{8C79AC2D-8AAA-4AF0-93D3-4715623D9BC4}" type="presParOf" srcId="{CFB04525-FC89-4C98-A164-3EC677138B15}" destId="{7B330933-9D6F-40E0-96EB-4F71F70B8C73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5CFFDEA-D0AD-4C2B-BF07-223852D39887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463C77A-6CE3-42AC-BA02-EEF9AFC49FFD}">
      <dgm:prSet/>
      <dgm:spPr/>
      <dgm:t>
        <a:bodyPr/>
        <a:lstStyle/>
        <a:p>
          <a:r>
            <a:rPr lang="en-US" b="1" dirty="0"/>
            <a:t>Facial Expressions</a:t>
          </a:r>
          <a:r>
            <a:rPr lang="en-US" dirty="0"/>
            <a:t> – Show emotions like happiness, sadness, or anger.</a:t>
          </a:r>
        </a:p>
      </dgm:t>
    </dgm:pt>
    <dgm:pt modelId="{CE80C793-B836-4454-9CB7-399C823EB87B}" type="parTrans" cxnId="{965BFB9D-6FC8-4CAE-B939-3271BEF372EF}">
      <dgm:prSet/>
      <dgm:spPr/>
      <dgm:t>
        <a:bodyPr/>
        <a:lstStyle/>
        <a:p>
          <a:endParaRPr lang="en-US"/>
        </a:p>
      </dgm:t>
    </dgm:pt>
    <dgm:pt modelId="{AF2D4A8B-3B80-440F-A1FF-17900BDDEF6B}" type="sibTrans" cxnId="{965BFB9D-6FC8-4CAE-B939-3271BEF372EF}">
      <dgm:prSet/>
      <dgm:spPr/>
      <dgm:t>
        <a:bodyPr/>
        <a:lstStyle/>
        <a:p>
          <a:endParaRPr lang="en-US"/>
        </a:p>
      </dgm:t>
    </dgm:pt>
    <dgm:pt modelId="{D86DF987-0A29-4B51-9C4E-30EA879E59AA}">
      <dgm:prSet/>
      <dgm:spPr/>
      <dgm:t>
        <a:bodyPr/>
        <a:lstStyle/>
        <a:p>
          <a:r>
            <a:rPr lang="en-US" b="1"/>
            <a:t>Eye Contact</a:t>
          </a:r>
          <a:r>
            <a:rPr lang="en-US"/>
            <a:t> – Shows attention, confidence, or interest.</a:t>
          </a:r>
          <a:endParaRPr lang="en-US" dirty="0"/>
        </a:p>
      </dgm:t>
    </dgm:pt>
    <dgm:pt modelId="{3B330AF6-7A49-4989-B851-1B080E43494E}" type="parTrans" cxnId="{0EB48B90-3367-484F-90CB-83D281317EB9}">
      <dgm:prSet/>
      <dgm:spPr/>
      <dgm:t>
        <a:bodyPr/>
        <a:lstStyle/>
        <a:p>
          <a:endParaRPr lang="en-US"/>
        </a:p>
      </dgm:t>
    </dgm:pt>
    <dgm:pt modelId="{BE0A4469-6964-4A2C-9EC7-8FA6D26E5992}" type="sibTrans" cxnId="{0EB48B90-3367-484F-90CB-83D281317EB9}">
      <dgm:prSet/>
      <dgm:spPr/>
      <dgm:t>
        <a:bodyPr/>
        <a:lstStyle/>
        <a:p>
          <a:endParaRPr lang="en-US"/>
        </a:p>
      </dgm:t>
    </dgm:pt>
    <dgm:pt modelId="{FE326ABB-C047-4D93-98B6-D7FF0C9931A8}">
      <dgm:prSet/>
      <dgm:spPr/>
      <dgm:t>
        <a:bodyPr/>
        <a:lstStyle/>
        <a:p>
          <a:r>
            <a:rPr lang="en-US" b="1"/>
            <a:t>Gestures</a:t>
          </a:r>
          <a:r>
            <a:rPr lang="en-US"/>
            <a:t> – Movements of hands or arms that add meaning.</a:t>
          </a:r>
          <a:endParaRPr lang="en-US" dirty="0"/>
        </a:p>
      </dgm:t>
    </dgm:pt>
    <dgm:pt modelId="{24C480D2-A807-471A-B94E-0AFE87D57CA7}" type="parTrans" cxnId="{CE008972-F11C-4E0E-B8FB-C547B109DEA4}">
      <dgm:prSet/>
      <dgm:spPr/>
      <dgm:t>
        <a:bodyPr/>
        <a:lstStyle/>
        <a:p>
          <a:endParaRPr lang="en-US"/>
        </a:p>
      </dgm:t>
    </dgm:pt>
    <dgm:pt modelId="{E61F0B34-7002-4BE0-9967-1E0622A6A57D}" type="sibTrans" cxnId="{CE008972-F11C-4E0E-B8FB-C547B109DEA4}">
      <dgm:prSet/>
      <dgm:spPr/>
      <dgm:t>
        <a:bodyPr/>
        <a:lstStyle/>
        <a:p>
          <a:endParaRPr lang="en-US"/>
        </a:p>
      </dgm:t>
    </dgm:pt>
    <dgm:pt modelId="{91452809-72E8-44C7-90EC-95753ADB4913}">
      <dgm:prSet/>
      <dgm:spPr/>
      <dgm:t>
        <a:bodyPr/>
        <a:lstStyle/>
        <a:p>
          <a:r>
            <a:rPr lang="en-US" b="1"/>
            <a:t>Posture and Body Movement</a:t>
          </a:r>
          <a:r>
            <a:rPr lang="en-US"/>
            <a:t> – How we stand or move shows attitude or confidence.</a:t>
          </a:r>
          <a:endParaRPr lang="en-US" dirty="0"/>
        </a:p>
      </dgm:t>
    </dgm:pt>
    <dgm:pt modelId="{1B3B97FC-A1CD-446B-8102-31556B676D83}" type="parTrans" cxnId="{D556B58E-B1D5-4EE0-8F7D-EEA389B2B134}">
      <dgm:prSet/>
      <dgm:spPr/>
      <dgm:t>
        <a:bodyPr/>
        <a:lstStyle/>
        <a:p>
          <a:endParaRPr lang="en-US"/>
        </a:p>
      </dgm:t>
    </dgm:pt>
    <dgm:pt modelId="{C1B97FA3-EB95-4D90-B3BB-ED95E2E3C5D2}" type="sibTrans" cxnId="{D556B58E-B1D5-4EE0-8F7D-EEA389B2B134}">
      <dgm:prSet/>
      <dgm:spPr/>
      <dgm:t>
        <a:bodyPr/>
        <a:lstStyle/>
        <a:p>
          <a:endParaRPr lang="en-US"/>
        </a:p>
      </dgm:t>
    </dgm:pt>
    <dgm:pt modelId="{5C6DC2CA-9301-4CB1-9975-32E4ACF5A7A9}">
      <dgm:prSet/>
      <dgm:spPr/>
      <dgm:t>
        <a:bodyPr/>
        <a:lstStyle/>
        <a:p>
          <a:r>
            <a:rPr lang="en-US" b="1"/>
            <a:t>Tone of Voice</a:t>
          </a:r>
          <a:r>
            <a:rPr lang="en-US"/>
            <a:t> – The way something is said can change its meaning.</a:t>
          </a:r>
          <a:endParaRPr lang="en-US" dirty="0"/>
        </a:p>
      </dgm:t>
    </dgm:pt>
    <dgm:pt modelId="{0B5FD968-066A-4F1E-ACE5-51D37EA87CCD}" type="parTrans" cxnId="{92A47637-A6C9-4AAA-991D-166718C9DA28}">
      <dgm:prSet/>
      <dgm:spPr/>
      <dgm:t>
        <a:bodyPr/>
        <a:lstStyle/>
        <a:p>
          <a:endParaRPr lang="en-US"/>
        </a:p>
      </dgm:t>
    </dgm:pt>
    <dgm:pt modelId="{014C9170-E2B7-4342-9BBA-9AB1D5E4FB23}" type="sibTrans" cxnId="{92A47637-A6C9-4AAA-991D-166718C9DA28}">
      <dgm:prSet/>
      <dgm:spPr/>
      <dgm:t>
        <a:bodyPr/>
        <a:lstStyle/>
        <a:p>
          <a:endParaRPr lang="en-US"/>
        </a:p>
      </dgm:t>
    </dgm:pt>
    <dgm:pt modelId="{EFCD06A8-AAB2-4EEA-A28C-64E8F52CE537}">
      <dgm:prSet/>
      <dgm:spPr/>
      <dgm:t>
        <a:bodyPr/>
        <a:lstStyle/>
        <a:p>
          <a:r>
            <a:rPr lang="en-US" b="1"/>
            <a:t>Appearance</a:t>
          </a:r>
          <a:r>
            <a:rPr lang="en-US"/>
            <a:t> – Clothing and grooming can communicate respect or confidence.</a:t>
          </a:r>
          <a:endParaRPr lang="en-US" dirty="0"/>
        </a:p>
      </dgm:t>
    </dgm:pt>
    <dgm:pt modelId="{CE9C97EF-9B19-46BB-A27A-B64D8F226E71}" type="parTrans" cxnId="{F97BE273-3E9E-4518-8100-DD64A94EA766}">
      <dgm:prSet/>
      <dgm:spPr/>
      <dgm:t>
        <a:bodyPr/>
        <a:lstStyle/>
        <a:p>
          <a:endParaRPr lang="en-US"/>
        </a:p>
      </dgm:t>
    </dgm:pt>
    <dgm:pt modelId="{6BE00BCA-2EB4-4202-9282-278E50D5EAEE}" type="sibTrans" cxnId="{F97BE273-3E9E-4518-8100-DD64A94EA766}">
      <dgm:prSet/>
      <dgm:spPr/>
      <dgm:t>
        <a:bodyPr/>
        <a:lstStyle/>
        <a:p>
          <a:endParaRPr lang="en-US"/>
        </a:p>
      </dgm:t>
    </dgm:pt>
    <dgm:pt modelId="{0F110BA7-6FD9-4638-B015-1EC690742619}" type="pres">
      <dgm:prSet presAssocID="{D5CFFDEA-D0AD-4C2B-BF07-223852D39887}" presName="diagram" presStyleCnt="0">
        <dgm:presLayoutVars>
          <dgm:dir/>
          <dgm:resizeHandles val="exact"/>
        </dgm:presLayoutVars>
      </dgm:prSet>
      <dgm:spPr/>
    </dgm:pt>
    <dgm:pt modelId="{1D5DED6C-B25D-4179-98A2-03A3C2FA4CDC}" type="pres">
      <dgm:prSet presAssocID="{F463C77A-6CE3-42AC-BA02-EEF9AFC49FFD}" presName="node" presStyleLbl="node1" presStyleIdx="0" presStyleCnt="6">
        <dgm:presLayoutVars>
          <dgm:bulletEnabled val="1"/>
        </dgm:presLayoutVars>
      </dgm:prSet>
      <dgm:spPr/>
    </dgm:pt>
    <dgm:pt modelId="{248CE59E-43A5-49E2-BB84-95692E473F43}" type="pres">
      <dgm:prSet presAssocID="{AF2D4A8B-3B80-440F-A1FF-17900BDDEF6B}" presName="sibTrans" presStyleCnt="0"/>
      <dgm:spPr/>
    </dgm:pt>
    <dgm:pt modelId="{9B1CC2D7-3BA8-48E5-BEA1-531AE4BCCECE}" type="pres">
      <dgm:prSet presAssocID="{D86DF987-0A29-4B51-9C4E-30EA879E59AA}" presName="node" presStyleLbl="node1" presStyleIdx="1" presStyleCnt="6">
        <dgm:presLayoutVars>
          <dgm:bulletEnabled val="1"/>
        </dgm:presLayoutVars>
      </dgm:prSet>
      <dgm:spPr/>
    </dgm:pt>
    <dgm:pt modelId="{91511FBA-409C-442B-8807-3355F385E23A}" type="pres">
      <dgm:prSet presAssocID="{BE0A4469-6964-4A2C-9EC7-8FA6D26E5992}" presName="sibTrans" presStyleCnt="0"/>
      <dgm:spPr/>
    </dgm:pt>
    <dgm:pt modelId="{63D29308-8587-42E5-A562-3817A6A6D9DC}" type="pres">
      <dgm:prSet presAssocID="{FE326ABB-C047-4D93-98B6-D7FF0C9931A8}" presName="node" presStyleLbl="node1" presStyleIdx="2" presStyleCnt="6">
        <dgm:presLayoutVars>
          <dgm:bulletEnabled val="1"/>
        </dgm:presLayoutVars>
      </dgm:prSet>
      <dgm:spPr/>
    </dgm:pt>
    <dgm:pt modelId="{4CF4BFBC-10F6-46E8-B7A8-02961C907C1D}" type="pres">
      <dgm:prSet presAssocID="{E61F0B34-7002-4BE0-9967-1E0622A6A57D}" presName="sibTrans" presStyleCnt="0"/>
      <dgm:spPr/>
    </dgm:pt>
    <dgm:pt modelId="{2FEB7EE2-2547-456A-938F-3C3253D167A6}" type="pres">
      <dgm:prSet presAssocID="{91452809-72E8-44C7-90EC-95753ADB4913}" presName="node" presStyleLbl="node1" presStyleIdx="3" presStyleCnt="6">
        <dgm:presLayoutVars>
          <dgm:bulletEnabled val="1"/>
        </dgm:presLayoutVars>
      </dgm:prSet>
      <dgm:spPr/>
    </dgm:pt>
    <dgm:pt modelId="{9F02A9E7-C4E9-435A-81EE-E44DBAA11CC8}" type="pres">
      <dgm:prSet presAssocID="{C1B97FA3-EB95-4D90-B3BB-ED95E2E3C5D2}" presName="sibTrans" presStyleCnt="0"/>
      <dgm:spPr/>
    </dgm:pt>
    <dgm:pt modelId="{040257F5-5A80-4A91-8EC1-AEEADDED1B0D}" type="pres">
      <dgm:prSet presAssocID="{5C6DC2CA-9301-4CB1-9975-32E4ACF5A7A9}" presName="node" presStyleLbl="node1" presStyleIdx="4" presStyleCnt="6">
        <dgm:presLayoutVars>
          <dgm:bulletEnabled val="1"/>
        </dgm:presLayoutVars>
      </dgm:prSet>
      <dgm:spPr/>
    </dgm:pt>
    <dgm:pt modelId="{E4776DAA-0677-415E-9AEE-0AB37B100306}" type="pres">
      <dgm:prSet presAssocID="{014C9170-E2B7-4342-9BBA-9AB1D5E4FB23}" presName="sibTrans" presStyleCnt="0"/>
      <dgm:spPr/>
    </dgm:pt>
    <dgm:pt modelId="{37394A43-4D82-47D6-9AC5-D723951081DA}" type="pres">
      <dgm:prSet presAssocID="{EFCD06A8-AAB2-4EEA-A28C-64E8F52CE537}" presName="node" presStyleLbl="node1" presStyleIdx="5" presStyleCnt="6">
        <dgm:presLayoutVars>
          <dgm:bulletEnabled val="1"/>
        </dgm:presLayoutVars>
      </dgm:prSet>
      <dgm:spPr/>
    </dgm:pt>
  </dgm:ptLst>
  <dgm:cxnLst>
    <dgm:cxn modelId="{92A47637-A6C9-4AAA-991D-166718C9DA28}" srcId="{D5CFFDEA-D0AD-4C2B-BF07-223852D39887}" destId="{5C6DC2CA-9301-4CB1-9975-32E4ACF5A7A9}" srcOrd="4" destOrd="0" parTransId="{0B5FD968-066A-4F1E-ACE5-51D37EA87CCD}" sibTransId="{014C9170-E2B7-4342-9BBA-9AB1D5E4FB23}"/>
    <dgm:cxn modelId="{5E3B7F71-AAD7-40DE-B1C4-BB9B6A14F3D6}" type="presOf" srcId="{5C6DC2CA-9301-4CB1-9975-32E4ACF5A7A9}" destId="{040257F5-5A80-4A91-8EC1-AEEADDED1B0D}" srcOrd="0" destOrd="0" presId="urn:microsoft.com/office/officeart/2005/8/layout/default"/>
    <dgm:cxn modelId="{CE008972-F11C-4E0E-B8FB-C547B109DEA4}" srcId="{D5CFFDEA-D0AD-4C2B-BF07-223852D39887}" destId="{FE326ABB-C047-4D93-98B6-D7FF0C9931A8}" srcOrd="2" destOrd="0" parTransId="{24C480D2-A807-471A-B94E-0AFE87D57CA7}" sibTransId="{E61F0B34-7002-4BE0-9967-1E0622A6A57D}"/>
    <dgm:cxn modelId="{F97BE273-3E9E-4518-8100-DD64A94EA766}" srcId="{D5CFFDEA-D0AD-4C2B-BF07-223852D39887}" destId="{EFCD06A8-AAB2-4EEA-A28C-64E8F52CE537}" srcOrd="5" destOrd="0" parTransId="{CE9C97EF-9B19-46BB-A27A-B64D8F226E71}" sibTransId="{6BE00BCA-2EB4-4202-9282-278E50D5EAEE}"/>
    <dgm:cxn modelId="{3ADA3D56-1A3D-4614-8767-717ECFB652CB}" type="presOf" srcId="{D5CFFDEA-D0AD-4C2B-BF07-223852D39887}" destId="{0F110BA7-6FD9-4638-B015-1EC690742619}" srcOrd="0" destOrd="0" presId="urn:microsoft.com/office/officeart/2005/8/layout/default"/>
    <dgm:cxn modelId="{1C813E81-FC9D-4657-A23D-F7E34FDBF2CF}" type="presOf" srcId="{D86DF987-0A29-4B51-9C4E-30EA879E59AA}" destId="{9B1CC2D7-3BA8-48E5-BEA1-531AE4BCCECE}" srcOrd="0" destOrd="0" presId="urn:microsoft.com/office/officeart/2005/8/layout/default"/>
    <dgm:cxn modelId="{D556B58E-B1D5-4EE0-8F7D-EEA389B2B134}" srcId="{D5CFFDEA-D0AD-4C2B-BF07-223852D39887}" destId="{91452809-72E8-44C7-90EC-95753ADB4913}" srcOrd="3" destOrd="0" parTransId="{1B3B97FC-A1CD-446B-8102-31556B676D83}" sibTransId="{C1B97FA3-EB95-4D90-B3BB-ED95E2E3C5D2}"/>
    <dgm:cxn modelId="{0EB48B90-3367-484F-90CB-83D281317EB9}" srcId="{D5CFFDEA-D0AD-4C2B-BF07-223852D39887}" destId="{D86DF987-0A29-4B51-9C4E-30EA879E59AA}" srcOrd="1" destOrd="0" parTransId="{3B330AF6-7A49-4989-B851-1B080E43494E}" sibTransId="{BE0A4469-6964-4A2C-9EC7-8FA6D26E5992}"/>
    <dgm:cxn modelId="{965BFB9D-6FC8-4CAE-B939-3271BEF372EF}" srcId="{D5CFFDEA-D0AD-4C2B-BF07-223852D39887}" destId="{F463C77A-6CE3-42AC-BA02-EEF9AFC49FFD}" srcOrd="0" destOrd="0" parTransId="{CE80C793-B836-4454-9CB7-399C823EB87B}" sibTransId="{AF2D4A8B-3B80-440F-A1FF-17900BDDEF6B}"/>
    <dgm:cxn modelId="{AE078E9F-B728-44AE-99AB-2F9006DFE058}" type="presOf" srcId="{EFCD06A8-AAB2-4EEA-A28C-64E8F52CE537}" destId="{37394A43-4D82-47D6-9AC5-D723951081DA}" srcOrd="0" destOrd="0" presId="urn:microsoft.com/office/officeart/2005/8/layout/default"/>
    <dgm:cxn modelId="{1AC774A6-2A76-4277-ABBD-B83064F837B6}" type="presOf" srcId="{F463C77A-6CE3-42AC-BA02-EEF9AFC49FFD}" destId="{1D5DED6C-B25D-4179-98A2-03A3C2FA4CDC}" srcOrd="0" destOrd="0" presId="urn:microsoft.com/office/officeart/2005/8/layout/default"/>
    <dgm:cxn modelId="{FBAF10AC-2477-470C-B28C-466CA4A6A7D6}" type="presOf" srcId="{FE326ABB-C047-4D93-98B6-D7FF0C9931A8}" destId="{63D29308-8587-42E5-A562-3817A6A6D9DC}" srcOrd="0" destOrd="0" presId="urn:microsoft.com/office/officeart/2005/8/layout/default"/>
    <dgm:cxn modelId="{1338AECB-97ED-4E28-8EBF-6AF52BD97B31}" type="presOf" srcId="{91452809-72E8-44C7-90EC-95753ADB4913}" destId="{2FEB7EE2-2547-456A-938F-3C3253D167A6}" srcOrd="0" destOrd="0" presId="urn:microsoft.com/office/officeart/2005/8/layout/default"/>
    <dgm:cxn modelId="{8BFA47DE-470F-470F-89DE-E3C689AF6CF7}" type="presParOf" srcId="{0F110BA7-6FD9-4638-B015-1EC690742619}" destId="{1D5DED6C-B25D-4179-98A2-03A3C2FA4CDC}" srcOrd="0" destOrd="0" presId="urn:microsoft.com/office/officeart/2005/8/layout/default"/>
    <dgm:cxn modelId="{5B5423EF-B323-4755-B0E7-25F2AF69D25E}" type="presParOf" srcId="{0F110BA7-6FD9-4638-B015-1EC690742619}" destId="{248CE59E-43A5-49E2-BB84-95692E473F43}" srcOrd="1" destOrd="0" presId="urn:microsoft.com/office/officeart/2005/8/layout/default"/>
    <dgm:cxn modelId="{7A8A60F8-48C7-41EB-975E-746B515AFB05}" type="presParOf" srcId="{0F110BA7-6FD9-4638-B015-1EC690742619}" destId="{9B1CC2D7-3BA8-48E5-BEA1-531AE4BCCECE}" srcOrd="2" destOrd="0" presId="urn:microsoft.com/office/officeart/2005/8/layout/default"/>
    <dgm:cxn modelId="{8AD08689-E26D-46C2-BED6-0A27B1BCC38B}" type="presParOf" srcId="{0F110BA7-6FD9-4638-B015-1EC690742619}" destId="{91511FBA-409C-442B-8807-3355F385E23A}" srcOrd="3" destOrd="0" presId="urn:microsoft.com/office/officeart/2005/8/layout/default"/>
    <dgm:cxn modelId="{E62AEE8A-C52A-4483-95CB-3D50225B7D68}" type="presParOf" srcId="{0F110BA7-6FD9-4638-B015-1EC690742619}" destId="{63D29308-8587-42E5-A562-3817A6A6D9DC}" srcOrd="4" destOrd="0" presId="urn:microsoft.com/office/officeart/2005/8/layout/default"/>
    <dgm:cxn modelId="{9F90CC53-AD51-45B9-A790-37158643D96E}" type="presParOf" srcId="{0F110BA7-6FD9-4638-B015-1EC690742619}" destId="{4CF4BFBC-10F6-46E8-B7A8-02961C907C1D}" srcOrd="5" destOrd="0" presId="urn:microsoft.com/office/officeart/2005/8/layout/default"/>
    <dgm:cxn modelId="{C407C111-2891-4A5D-B033-1E99F17F5D7D}" type="presParOf" srcId="{0F110BA7-6FD9-4638-B015-1EC690742619}" destId="{2FEB7EE2-2547-456A-938F-3C3253D167A6}" srcOrd="6" destOrd="0" presId="urn:microsoft.com/office/officeart/2005/8/layout/default"/>
    <dgm:cxn modelId="{76362422-47F4-4877-B566-4A236AAC9532}" type="presParOf" srcId="{0F110BA7-6FD9-4638-B015-1EC690742619}" destId="{9F02A9E7-C4E9-435A-81EE-E44DBAA11CC8}" srcOrd="7" destOrd="0" presId="urn:microsoft.com/office/officeart/2005/8/layout/default"/>
    <dgm:cxn modelId="{E21E6AB9-3397-4CF6-AE37-F241D7DDF0C5}" type="presParOf" srcId="{0F110BA7-6FD9-4638-B015-1EC690742619}" destId="{040257F5-5A80-4A91-8EC1-AEEADDED1B0D}" srcOrd="8" destOrd="0" presId="urn:microsoft.com/office/officeart/2005/8/layout/default"/>
    <dgm:cxn modelId="{A9C68A71-DD05-4140-A65D-5C5F77C0A1DD}" type="presParOf" srcId="{0F110BA7-6FD9-4638-B015-1EC690742619}" destId="{E4776DAA-0677-415E-9AEE-0AB37B100306}" srcOrd="9" destOrd="0" presId="urn:microsoft.com/office/officeart/2005/8/layout/default"/>
    <dgm:cxn modelId="{6B4BB7B3-7773-4DD1-B372-3ED0915B2082}" type="presParOf" srcId="{0F110BA7-6FD9-4638-B015-1EC690742619}" destId="{37394A43-4D82-47D6-9AC5-D723951081DA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9995DE-8EDA-486B-B195-BDA9F2B61804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7EB557D-EB9F-4EA7-BDC2-9D58D6B9242E}">
      <dgm:prSet/>
      <dgm:spPr/>
      <dgm:t>
        <a:bodyPr/>
        <a:lstStyle/>
        <a:p>
          <a:r>
            <a:rPr lang="en-US" b="1" i="0" baseline="0"/>
            <a:t>Sender</a:t>
          </a:r>
          <a:r>
            <a:rPr lang="en-US" b="0" i="0" baseline="0"/>
            <a:t> – The person who creates and sends the message.</a:t>
          </a:r>
          <a:endParaRPr lang="en-US"/>
        </a:p>
      </dgm:t>
    </dgm:pt>
    <dgm:pt modelId="{E1513D17-B538-40C5-A2D0-F3B06FB33338}" type="parTrans" cxnId="{F20073D1-FBF6-4B3B-9E09-217A9A947C46}">
      <dgm:prSet/>
      <dgm:spPr/>
      <dgm:t>
        <a:bodyPr/>
        <a:lstStyle/>
        <a:p>
          <a:endParaRPr lang="en-US"/>
        </a:p>
      </dgm:t>
    </dgm:pt>
    <dgm:pt modelId="{E115B004-3FF9-4199-82C4-F51E4A4DAA1B}" type="sibTrans" cxnId="{F20073D1-FBF6-4B3B-9E09-217A9A947C46}">
      <dgm:prSet/>
      <dgm:spPr/>
      <dgm:t>
        <a:bodyPr/>
        <a:lstStyle/>
        <a:p>
          <a:endParaRPr lang="en-US"/>
        </a:p>
      </dgm:t>
    </dgm:pt>
    <dgm:pt modelId="{8C75E481-C0DC-4ED9-A805-DC6CDAFC94B5}">
      <dgm:prSet/>
      <dgm:spPr/>
      <dgm:t>
        <a:bodyPr/>
        <a:lstStyle/>
        <a:p>
          <a:r>
            <a:rPr lang="en-US" b="1" i="0" baseline="0"/>
            <a:t>Message</a:t>
          </a:r>
          <a:r>
            <a:rPr lang="en-US" b="0" i="0" baseline="0"/>
            <a:t> – The information, idea, or feeling being shared.</a:t>
          </a:r>
          <a:endParaRPr lang="en-US"/>
        </a:p>
      </dgm:t>
    </dgm:pt>
    <dgm:pt modelId="{C13820E4-9BCF-4FEF-A712-F6CE637A8F3D}" type="parTrans" cxnId="{667A80A3-06AE-488D-A3F3-BA7FEF7039A4}">
      <dgm:prSet/>
      <dgm:spPr/>
      <dgm:t>
        <a:bodyPr/>
        <a:lstStyle/>
        <a:p>
          <a:endParaRPr lang="en-US"/>
        </a:p>
      </dgm:t>
    </dgm:pt>
    <dgm:pt modelId="{603E72D4-C4AB-4469-A26C-EDBA9055D904}" type="sibTrans" cxnId="{667A80A3-06AE-488D-A3F3-BA7FEF7039A4}">
      <dgm:prSet/>
      <dgm:spPr/>
      <dgm:t>
        <a:bodyPr/>
        <a:lstStyle/>
        <a:p>
          <a:endParaRPr lang="en-US"/>
        </a:p>
      </dgm:t>
    </dgm:pt>
    <dgm:pt modelId="{3BFE9403-BA51-404F-96B0-814FC1262A5A}">
      <dgm:prSet/>
      <dgm:spPr/>
      <dgm:t>
        <a:bodyPr/>
        <a:lstStyle/>
        <a:p>
          <a:r>
            <a:rPr lang="en-US" b="1" i="0" baseline="0"/>
            <a:t>Encoding</a:t>
          </a:r>
          <a:r>
            <a:rPr lang="en-US" b="0" i="0" baseline="0"/>
            <a:t> – How the sender puts the message into words, symbols, or gestures.</a:t>
          </a:r>
          <a:endParaRPr lang="en-US"/>
        </a:p>
      </dgm:t>
    </dgm:pt>
    <dgm:pt modelId="{7DAF03A6-86B4-4D6C-800E-29A47D6D630F}" type="parTrans" cxnId="{52FAC73D-B3E3-4FCD-80CA-39B6E83EA12F}">
      <dgm:prSet/>
      <dgm:spPr/>
      <dgm:t>
        <a:bodyPr/>
        <a:lstStyle/>
        <a:p>
          <a:endParaRPr lang="en-US"/>
        </a:p>
      </dgm:t>
    </dgm:pt>
    <dgm:pt modelId="{44CFBBC8-0F99-4CA4-AFDB-699777385280}" type="sibTrans" cxnId="{52FAC73D-B3E3-4FCD-80CA-39B6E83EA12F}">
      <dgm:prSet/>
      <dgm:spPr/>
      <dgm:t>
        <a:bodyPr/>
        <a:lstStyle/>
        <a:p>
          <a:endParaRPr lang="en-US"/>
        </a:p>
      </dgm:t>
    </dgm:pt>
    <dgm:pt modelId="{99B5A042-D6E6-4001-9CDB-0D2CCDDB5898}">
      <dgm:prSet/>
      <dgm:spPr/>
      <dgm:t>
        <a:bodyPr/>
        <a:lstStyle/>
        <a:p>
          <a:r>
            <a:rPr lang="en-US" b="1" i="0" baseline="0"/>
            <a:t>Channel</a:t>
          </a:r>
          <a:r>
            <a:rPr lang="en-US" b="0" i="0" baseline="0"/>
            <a:t> – The method used to send the message (talking, texting, email, etc.).</a:t>
          </a:r>
          <a:endParaRPr lang="en-US"/>
        </a:p>
      </dgm:t>
    </dgm:pt>
    <dgm:pt modelId="{7D43B9AF-A27D-4B9C-A50E-317543604DDD}" type="parTrans" cxnId="{C413A984-788B-4ABF-9919-56754A7FD48B}">
      <dgm:prSet/>
      <dgm:spPr/>
      <dgm:t>
        <a:bodyPr/>
        <a:lstStyle/>
        <a:p>
          <a:endParaRPr lang="en-US"/>
        </a:p>
      </dgm:t>
    </dgm:pt>
    <dgm:pt modelId="{64FA0D43-7033-42E5-A716-4072A5334232}" type="sibTrans" cxnId="{C413A984-788B-4ABF-9919-56754A7FD48B}">
      <dgm:prSet/>
      <dgm:spPr/>
      <dgm:t>
        <a:bodyPr/>
        <a:lstStyle/>
        <a:p>
          <a:endParaRPr lang="en-US"/>
        </a:p>
      </dgm:t>
    </dgm:pt>
    <dgm:pt modelId="{62A61A92-DC79-4427-A1D2-FD4FDF3A2276}">
      <dgm:prSet/>
      <dgm:spPr/>
      <dgm:t>
        <a:bodyPr/>
        <a:lstStyle/>
        <a:p>
          <a:r>
            <a:rPr lang="en-US" b="1" i="0" baseline="0"/>
            <a:t>Receiver</a:t>
          </a:r>
          <a:r>
            <a:rPr lang="en-US" b="0" i="0" baseline="0"/>
            <a:t> – The person who gets and interprets the message.</a:t>
          </a:r>
          <a:endParaRPr lang="en-US"/>
        </a:p>
      </dgm:t>
    </dgm:pt>
    <dgm:pt modelId="{7F8A3EDC-C276-4A0E-B72B-5076D8BA6AA5}" type="parTrans" cxnId="{99332623-86DD-4E44-B764-D8E3F4C7649D}">
      <dgm:prSet/>
      <dgm:spPr/>
      <dgm:t>
        <a:bodyPr/>
        <a:lstStyle/>
        <a:p>
          <a:endParaRPr lang="en-US"/>
        </a:p>
      </dgm:t>
    </dgm:pt>
    <dgm:pt modelId="{03605753-A676-4722-A521-4D836E31F100}" type="sibTrans" cxnId="{99332623-86DD-4E44-B764-D8E3F4C7649D}">
      <dgm:prSet/>
      <dgm:spPr/>
      <dgm:t>
        <a:bodyPr/>
        <a:lstStyle/>
        <a:p>
          <a:endParaRPr lang="en-US"/>
        </a:p>
      </dgm:t>
    </dgm:pt>
    <dgm:pt modelId="{AA73BD93-6094-4866-9E15-2F80E85371D7}">
      <dgm:prSet/>
      <dgm:spPr/>
      <dgm:t>
        <a:bodyPr/>
        <a:lstStyle/>
        <a:p>
          <a:r>
            <a:rPr lang="en-US" b="1" i="0" baseline="0"/>
            <a:t>Decoding</a:t>
          </a:r>
          <a:r>
            <a:rPr lang="en-US" b="0" i="0" baseline="0"/>
            <a:t> – How the receiver understands or interprets the message.</a:t>
          </a:r>
          <a:endParaRPr lang="en-US"/>
        </a:p>
      </dgm:t>
    </dgm:pt>
    <dgm:pt modelId="{73193D7C-D8C0-4715-B317-07BE734458E9}" type="parTrans" cxnId="{98C256B4-B42C-487A-8F78-5AA464D687C5}">
      <dgm:prSet/>
      <dgm:spPr/>
      <dgm:t>
        <a:bodyPr/>
        <a:lstStyle/>
        <a:p>
          <a:endParaRPr lang="en-US"/>
        </a:p>
      </dgm:t>
    </dgm:pt>
    <dgm:pt modelId="{52943F67-C1A3-48BC-97CE-2885A4216143}" type="sibTrans" cxnId="{98C256B4-B42C-487A-8F78-5AA464D687C5}">
      <dgm:prSet/>
      <dgm:spPr/>
      <dgm:t>
        <a:bodyPr/>
        <a:lstStyle/>
        <a:p>
          <a:endParaRPr lang="en-US"/>
        </a:p>
      </dgm:t>
    </dgm:pt>
    <dgm:pt modelId="{98A2F6BC-03DA-4C94-852E-CBA5292DDFC2}">
      <dgm:prSet/>
      <dgm:spPr/>
      <dgm:t>
        <a:bodyPr/>
        <a:lstStyle/>
        <a:p>
          <a:r>
            <a:rPr lang="en-US" b="1" i="0" baseline="0"/>
            <a:t>Feedback</a:t>
          </a:r>
          <a:r>
            <a:rPr lang="en-US" b="0" i="0" baseline="0"/>
            <a:t> – The response or reaction that shows whether the message was understood.</a:t>
          </a:r>
          <a:endParaRPr lang="en-US"/>
        </a:p>
      </dgm:t>
    </dgm:pt>
    <dgm:pt modelId="{47FA9C3C-2D8B-4AEA-9B46-CF6CEF9DBA0F}" type="parTrans" cxnId="{D33EEA2F-3F82-4ABA-B7DB-94404E29F633}">
      <dgm:prSet/>
      <dgm:spPr/>
      <dgm:t>
        <a:bodyPr/>
        <a:lstStyle/>
        <a:p>
          <a:endParaRPr lang="en-US"/>
        </a:p>
      </dgm:t>
    </dgm:pt>
    <dgm:pt modelId="{68C0FDE9-6EE8-4822-BB66-88C8C8827592}" type="sibTrans" cxnId="{D33EEA2F-3F82-4ABA-B7DB-94404E29F633}">
      <dgm:prSet/>
      <dgm:spPr/>
      <dgm:t>
        <a:bodyPr/>
        <a:lstStyle/>
        <a:p>
          <a:endParaRPr lang="en-US"/>
        </a:p>
      </dgm:t>
    </dgm:pt>
    <dgm:pt modelId="{C2988981-1B02-43FA-9AE2-17C3F78FCA29}">
      <dgm:prSet/>
      <dgm:spPr/>
      <dgm:t>
        <a:bodyPr/>
        <a:lstStyle/>
        <a:p>
          <a:r>
            <a:rPr lang="en-US" b="1" i="0" baseline="0"/>
            <a:t>Noise</a:t>
          </a:r>
          <a:r>
            <a:rPr lang="en-US" b="0" i="0" baseline="0"/>
            <a:t> – Anything that blocks or interferes with communication (distractions, poor connection, misunderstanding, etc.).</a:t>
          </a:r>
          <a:endParaRPr lang="en-US"/>
        </a:p>
      </dgm:t>
    </dgm:pt>
    <dgm:pt modelId="{01C2760E-C9AA-46FD-8C17-6C5C499EF9DF}" type="parTrans" cxnId="{E267C5AE-3F08-460A-B932-C7705E4EEAFA}">
      <dgm:prSet/>
      <dgm:spPr/>
      <dgm:t>
        <a:bodyPr/>
        <a:lstStyle/>
        <a:p>
          <a:endParaRPr lang="en-US"/>
        </a:p>
      </dgm:t>
    </dgm:pt>
    <dgm:pt modelId="{F08580C3-3A3D-4D03-8F74-A5F612E79C02}" type="sibTrans" cxnId="{E267C5AE-3F08-460A-B932-C7705E4EEAFA}">
      <dgm:prSet/>
      <dgm:spPr/>
      <dgm:t>
        <a:bodyPr/>
        <a:lstStyle/>
        <a:p>
          <a:endParaRPr lang="en-US"/>
        </a:p>
      </dgm:t>
    </dgm:pt>
    <dgm:pt modelId="{D53FC59B-C9A4-4EA9-AEF6-4F626D09B208}" type="pres">
      <dgm:prSet presAssocID="{BC9995DE-8EDA-486B-B195-BDA9F2B61804}" presName="vert0" presStyleCnt="0">
        <dgm:presLayoutVars>
          <dgm:dir/>
          <dgm:animOne val="branch"/>
          <dgm:animLvl val="lvl"/>
        </dgm:presLayoutVars>
      </dgm:prSet>
      <dgm:spPr/>
    </dgm:pt>
    <dgm:pt modelId="{A1A65D3A-22F7-495C-BC25-8054DAAD88D9}" type="pres">
      <dgm:prSet presAssocID="{47EB557D-EB9F-4EA7-BDC2-9D58D6B9242E}" presName="thickLine" presStyleLbl="alignNode1" presStyleIdx="0" presStyleCnt="8"/>
      <dgm:spPr/>
    </dgm:pt>
    <dgm:pt modelId="{C2CAEDFE-B74E-47F7-96CD-FEFF60C8D536}" type="pres">
      <dgm:prSet presAssocID="{47EB557D-EB9F-4EA7-BDC2-9D58D6B9242E}" presName="horz1" presStyleCnt="0"/>
      <dgm:spPr/>
    </dgm:pt>
    <dgm:pt modelId="{298B2CD1-DA17-4944-A5EA-E75AFE658D5B}" type="pres">
      <dgm:prSet presAssocID="{47EB557D-EB9F-4EA7-BDC2-9D58D6B9242E}" presName="tx1" presStyleLbl="revTx" presStyleIdx="0" presStyleCnt="8"/>
      <dgm:spPr/>
    </dgm:pt>
    <dgm:pt modelId="{07400E73-ACBB-4195-9A33-BCBFAC84D41F}" type="pres">
      <dgm:prSet presAssocID="{47EB557D-EB9F-4EA7-BDC2-9D58D6B9242E}" presName="vert1" presStyleCnt="0"/>
      <dgm:spPr/>
    </dgm:pt>
    <dgm:pt modelId="{96E5F01F-FD33-47F4-9DD7-A8B6EA9815E8}" type="pres">
      <dgm:prSet presAssocID="{8C75E481-C0DC-4ED9-A805-DC6CDAFC94B5}" presName="thickLine" presStyleLbl="alignNode1" presStyleIdx="1" presStyleCnt="8"/>
      <dgm:spPr/>
    </dgm:pt>
    <dgm:pt modelId="{E5191B1B-D08F-4A5E-85E5-7D4301E10C89}" type="pres">
      <dgm:prSet presAssocID="{8C75E481-C0DC-4ED9-A805-DC6CDAFC94B5}" presName="horz1" presStyleCnt="0"/>
      <dgm:spPr/>
    </dgm:pt>
    <dgm:pt modelId="{5B658275-9FE1-4687-BCA0-3FE6A11398C2}" type="pres">
      <dgm:prSet presAssocID="{8C75E481-C0DC-4ED9-A805-DC6CDAFC94B5}" presName="tx1" presStyleLbl="revTx" presStyleIdx="1" presStyleCnt="8"/>
      <dgm:spPr/>
    </dgm:pt>
    <dgm:pt modelId="{FFE29C13-E4F9-413A-836A-43C8F98B3349}" type="pres">
      <dgm:prSet presAssocID="{8C75E481-C0DC-4ED9-A805-DC6CDAFC94B5}" presName="vert1" presStyleCnt="0"/>
      <dgm:spPr/>
    </dgm:pt>
    <dgm:pt modelId="{06A7533E-72C0-4826-9880-05BA44F75EB0}" type="pres">
      <dgm:prSet presAssocID="{3BFE9403-BA51-404F-96B0-814FC1262A5A}" presName="thickLine" presStyleLbl="alignNode1" presStyleIdx="2" presStyleCnt="8"/>
      <dgm:spPr/>
    </dgm:pt>
    <dgm:pt modelId="{BEF72F9C-A651-41FF-A358-1B700FA7B32E}" type="pres">
      <dgm:prSet presAssocID="{3BFE9403-BA51-404F-96B0-814FC1262A5A}" presName="horz1" presStyleCnt="0"/>
      <dgm:spPr/>
    </dgm:pt>
    <dgm:pt modelId="{AB795CB0-3B76-462F-92B0-1C5FB66C46C5}" type="pres">
      <dgm:prSet presAssocID="{3BFE9403-BA51-404F-96B0-814FC1262A5A}" presName="tx1" presStyleLbl="revTx" presStyleIdx="2" presStyleCnt="8"/>
      <dgm:spPr/>
    </dgm:pt>
    <dgm:pt modelId="{EB01D0B9-D752-4813-A8F4-EED009D726F9}" type="pres">
      <dgm:prSet presAssocID="{3BFE9403-BA51-404F-96B0-814FC1262A5A}" presName="vert1" presStyleCnt="0"/>
      <dgm:spPr/>
    </dgm:pt>
    <dgm:pt modelId="{0DD083FE-6FC7-4F1B-B504-6D2722450074}" type="pres">
      <dgm:prSet presAssocID="{99B5A042-D6E6-4001-9CDB-0D2CCDDB5898}" presName="thickLine" presStyleLbl="alignNode1" presStyleIdx="3" presStyleCnt="8"/>
      <dgm:spPr/>
    </dgm:pt>
    <dgm:pt modelId="{6ED11FDA-69CE-4A9C-B9BF-62A1F6AFCBF0}" type="pres">
      <dgm:prSet presAssocID="{99B5A042-D6E6-4001-9CDB-0D2CCDDB5898}" presName="horz1" presStyleCnt="0"/>
      <dgm:spPr/>
    </dgm:pt>
    <dgm:pt modelId="{3B088058-CB84-44B6-85E8-4E92D451F96A}" type="pres">
      <dgm:prSet presAssocID="{99B5A042-D6E6-4001-9CDB-0D2CCDDB5898}" presName="tx1" presStyleLbl="revTx" presStyleIdx="3" presStyleCnt="8"/>
      <dgm:spPr/>
    </dgm:pt>
    <dgm:pt modelId="{37155081-5BF1-4362-90F0-8204E933D8EB}" type="pres">
      <dgm:prSet presAssocID="{99B5A042-D6E6-4001-9CDB-0D2CCDDB5898}" presName="vert1" presStyleCnt="0"/>
      <dgm:spPr/>
    </dgm:pt>
    <dgm:pt modelId="{D3D90852-E899-47EA-ACD4-CD9BF0CC0F89}" type="pres">
      <dgm:prSet presAssocID="{62A61A92-DC79-4427-A1D2-FD4FDF3A2276}" presName="thickLine" presStyleLbl="alignNode1" presStyleIdx="4" presStyleCnt="8"/>
      <dgm:spPr/>
    </dgm:pt>
    <dgm:pt modelId="{5614C0D9-73AD-4CCB-B5B1-1A9003BBC5B3}" type="pres">
      <dgm:prSet presAssocID="{62A61A92-DC79-4427-A1D2-FD4FDF3A2276}" presName="horz1" presStyleCnt="0"/>
      <dgm:spPr/>
    </dgm:pt>
    <dgm:pt modelId="{D00EE9AC-7673-4144-8634-CCB91C1A68A3}" type="pres">
      <dgm:prSet presAssocID="{62A61A92-DC79-4427-A1D2-FD4FDF3A2276}" presName="tx1" presStyleLbl="revTx" presStyleIdx="4" presStyleCnt="8"/>
      <dgm:spPr/>
    </dgm:pt>
    <dgm:pt modelId="{A1053D9B-A2F7-45FD-8C51-FF3EDE54899D}" type="pres">
      <dgm:prSet presAssocID="{62A61A92-DC79-4427-A1D2-FD4FDF3A2276}" presName="vert1" presStyleCnt="0"/>
      <dgm:spPr/>
    </dgm:pt>
    <dgm:pt modelId="{5F461ACE-5B9D-43F0-B7F7-1851B7154687}" type="pres">
      <dgm:prSet presAssocID="{AA73BD93-6094-4866-9E15-2F80E85371D7}" presName="thickLine" presStyleLbl="alignNode1" presStyleIdx="5" presStyleCnt="8"/>
      <dgm:spPr/>
    </dgm:pt>
    <dgm:pt modelId="{0A693C06-FA79-4FA9-8860-C82CA6B60876}" type="pres">
      <dgm:prSet presAssocID="{AA73BD93-6094-4866-9E15-2F80E85371D7}" presName="horz1" presStyleCnt="0"/>
      <dgm:spPr/>
    </dgm:pt>
    <dgm:pt modelId="{02C8678A-693F-4C50-9053-FCB52377FD5A}" type="pres">
      <dgm:prSet presAssocID="{AA73BD93-6094-4866-9E15-2F80E85371D7}" presName="tx1" presStyleLbl="revTx" presStyleIdx="5" presStyleCnt="8"/>
      <dgm:spPr/>
    </dgm:pt>
    <dgm:pt modelId="{105946FA-7F4D-4570-83E9-F94B401EEE7D}" type="pres">
      <dgm:prSet presAssocID="{AA73BD93-6094-4866-9E15-2F80E85371D7}" presName="vert1" presStyleCnt="0"/>
      <dgm:spPr/>
    </dgm:pt>
    <dgm:pt modelId="{7DFE69D3-C8E8-453C-9642-C7ADE2A7202B}" type="pres">
      <dgm:prSet presAssocID="{98A2F6BC-03DA-4C94-852E-CBA5292DDFC2}" presName="thickLine" presStyleLbl="alignNode1" presStyleIdx="6" presStyleCnt="8"/>
      <dgm:spPr/>
    </dgm:pt>
    <dgm:pt modelId="{9A870546-4418-40D6-B017-BBCA7627BC97}" type="pres">
      <dgm:prSet presAssocID="{98A2F6BC-03DA-4C94-852E-CBA5292DDFC2}" presName="horz1" presStyleCnt="0"/>
      <dgm:spPr/>
    </dgm:pt>
    <dgm:pt modelId="{16EC4C9D-609A-4E6D-AF64-D218DF07FCAC}" type="pres">
      <dgm:prSet presAssocID="{98A2F6BC-03DA-4C94-852E-CBA5292DDFC2}" presName="tx1" presStyleLbl="revTx" presStyleIdx="6" presStyleCnt="8"/>
      <dgm:spPr/>
    </dgm:pt>
    <dgm:pt modelId="{196A8E44-B561-4FBA-BA2B-290B52411E5A}" type="pres">
      <dgm:prSet presAssocID="{98A2F6BC-03DA-4C94-852E-CBA5292DDFC2}" presName="vert1" presStyleCnt="0"/>
      <dgm:spPr/>
    </dgm:pt>
    <dgm:pt modelId="{0DEF7C27-CB0F-4284-A8E3-D509DDAE34BE}" type="pres">
      <dgm:prSet presAssocID="{C2988981-1B02-43FA-9AE2-17C3F78FCA29}" presName="thickLine" presStyleLbl="alignNode1" presStyleIdx="7" presStyleCnt="8"/>
      <dgm:spPr/>
    </dgm:pt>
    <dgm:pt modelId="{DD5A9295-3CD9-458D-91F6-F0B191646EC4}" type="pres">
      <dgm:prSet presAssocID="{C2988981-1B02-43FA-9AE2-17C3F78FCA29}" presName="horz1" presStyleCnt="0"/>
      <dgm:spPr/>
    </dgm:pt>
    <dgm:pt modelId="{DE98C559-29D2-4488-BBB1-9ADD3A32C241}" type="pres">
      <dgm:prSet presAssocID="{C2988981-1B02-43FA-9AE2-17C3F78FCA29}" presName="tx1" presStyleLbl="revTx" presStyleIdx="7" presStyleCnt="8"/>
      <dgm:spPr/>
    </dgm:pt>
    <dgm:pt modelId="{B4A83306-25C1-46AA-B2BA-E5CF2EEC9C56}" type="pres">
      <dgm:prSet presAssocID="{C2988981-1B02-43FA-9AE2-17C3F78FCA29}" presName="vert1" presStyleCnt="0"/>
      <dgm:spPr/>
    </dgm:pt>
  </dgm:ptLst>
  <dgm:cxnLst>
    <dgm:cxn modelId="{468B561F-C0BE-43AC-ABF1-A9BE1C805716}" type="presOf" srcId="{BC9995DE-8EDA-486B-B195-BDA9F2B61804}" destId="{D53FC59B-C9A4-4EA9-AEF6-4F626D09B208}" srcOrd="0" destOrd="0" presId="urn:microsoft.com/office/officeart/2008/layout/LinedList"/>
    <dgm:cxn modelId="{504C1A21-99DF-4EB3-B0DA-1A6E1DF0E6C7}" type="presOf" srcId="{47EB557D-EB9F-4EA7-BDC2-9D58D6B9242E}" destId="{298B2CD1-DA17-4944-A5EA-E75AFE658D5B}" srcOrd="0" destOrd="0" presId="urn:microsoft.com/office/officeart/2008/layout/LinedList"/>
    <dgm:cxn modelId="{99332623-86DD-4E44-B764-D8E3F4C7649D}" srcId="{BC9995DE-8EDA-486B-B195-BDA9F2B61804}" destId="{62A61A92-DC79-4427-A1D2-FD4FDF3A2276}" srcOrd="4" destOrd="0" parTransId="{7F8A3EDC-C276-4A0E-B72B-5076D8BA6AA5}" sibTransId="{03605753-A676-4722-A521-4D836E31F100}"/>
    <dgm:cxn modelId="{8EDA7425-79EC-481D-AB55-6378AF4A7C0F}" type="presOf" srcId="{98A2F6BC-03DA-4C94-852E-CBA5292DDFC2}" destId="{16EC4C9D-609A-4E6D-AF64-D218DF07FCAC}" srcOrd="0" destOrd="0" presId="urn:microsoft.com/office/officeart/2008/layout/LinedList"/>
    <dgm:cxn modelId="{55F3C42E-57CC-43C7-81EE-982BE7CEEF7F}" type="presOf" srcId="{C2988981-1B02-43FA-9AE2-17C3F78FCA29}" destId="{DE98C559-29D2-4488-BBB1-9ADD3A32C241}" srcOrd="0" destOrd="0" presId="urn:microsoft.com/office/officeart/2008/layout/LinedList"/>
    <dgm:cxn modelId="{D33EEA2F-3F82-4ABA-B7DB-94404E29F633}" srcId="{BC9995DE-8EDA-486B-B195-BDA9F2B61804}" destId="{98A2F6BC-03DA-4C94-852E-CBA5292DDFC2}" srcOrd="6" destOrd="0" parTransId="{47FA9C3C-2D8B-4AEA-9B46-CF6CEF9DBA0F}" sibTransId="{68C0FDE9-6EE8-4822-BB66-88C8C8827592}"/>
    <dgm:cxn modelId="{8D033138-6E5C-4F45-9A48-3FD75DBAD17C}" type="presOf" srcId="{3BFE9403-BA51-404F-96B0-814FC1262A5A}" destId="{AB795CB0-3B76-462F-92B0-1C5FB66C46C5}" srcOrd="0" destOrd="0" presId="urn:microsoft.com/office/officeart/2008/layout/LinedList"/>
    <dgm:cxn modelId="{52FAC73D-B3E3-4FCD-80CA-39B6E83EA12F}" srcId="{BC9995DE-8EDA-486B-B195-BDA9F2B61804}" destId="{3BFE9403-BA51-404F-96B0-814FC1262A5A}" srcOrd="2" destOrd="0" parTransId="{7DAF03A6-86B4-4D6C-800E-29A47D6D630F}" sibTransId="{44CFBBC8-0F99-4CA4-AFDB-699777385280}"/>
    <dgm:cxn modelId="{D5472373-54E9-409E-B075-56682645ECE8}" type="presOf" srcId="{99B5A042-D6E6-4001-9CDB-0D2CCDDB5898}" destId="{3B088058-CB84-44B6-85E8-4E92D451F96A}" srcOrd="0" destOrd="0" presId="urn:microsoft.com/office/officeart/2008/layout/LinedList"/>
    <dgm:cxn modelId="{C413A984-788B-4ABF-9919-56754A7FD48B}" srcId="{BC9995DE-8EDA-486B-B195-BDA9F2B61804}" destId="{99B5A042-D6E6-4001-9CDB-0D2CCDDB5898}" srcOrd="3" destOrd="0" parTransId="{7D43B9AF-A27D-4B9C-A50E-317543604DDD}" sibTransId="{64FA0D43-7033-42E5-A716-4072A5334232}"/>
    <dgm:cxn modelId="{667A80A3-06AE-488D-A3F3-BA7FEF7039A4}" srcId="{BC9995DE-8EDA-486B-B195-BDA9F2B61804}" destId="{8C75E481-C0DC-4ED9-A805-DC6CDAFC94B5}" srcOrd="1" destOrd="0" parTransId="{C13820E4-9BCF-4FEF-A712-F6CE637A8F3D}" sibTransId="{603E72D4-C4AB-4469-A26C-EDBA9055D904}"/>
    <dgm:cxn modelId="{67E0A3AA-B193-450A-938B-ACD021F6B5F3}" type="presOf" srcId="{AA73BD93-6094-4866-9E15-2F80E85371D7}" destId="{02C8678A-693F-4C50-9053-FCB52377FD5A}" srcOrd="0" destOrd="0" presId="urn:microsoft.com/office/officeart/2008/layout/LinedList"/>
    <dgm:cxn modelId="{E267C5AE-3F08-460A-B932-C7705E4EEAFA}" srcId="{BC9995DE-8EDA-486B-B195-BDA9F2B61804}" destId="{C2988981-1B02-43FA-9AE2-17C3F78FCA29}" srcOrd="7" destOrd="0" parTransId="{01C2760E-C9AA-46FD-8C17-6C5C499EF9DF}" sibTransId="{F08580C3-3A3D-4D03-8F74-A5F612E79C02}"/>
    <dgm:cxn modelId="{98C256B4-B42C-487A-8F78-5AA464D687C5}" srcId="{BC9995DE-8EDA-486B-B195-BDA9F2B61804}" destId="{AA73BD93-6094-4866-9E15-2F80E85371D7}" srcOrd="5" destOrd="0" parTransId="{73193D7C-D8C0-4715-B317-07BE734458E9}" sibTransId="{52943F67-C1A3-48BC-97CE-2885A4216143}"/>
    <dgm:cxn modelId="{F20073D1-FBF6-4B3B-9E09-217A9A947C46}" srcId="{BC9995DE-8EDA-486B-B195-BDA9F2B61804}" destId="{47EB557D-EB9F-4EA7-BDC2-9D58D6B9242E}" srcOrd="0" destOrd="0" parTransId="{E1513D17-B538-40C5-A2D0-F3B06FB33338}" sibTransId="{E115B004-3FF9-4199-82C4-F51E4A4DAA1B}"/>
    <dgm:cxn modelId="{3DD610DC-03DF-4381-A67E-1CFED759D3D5}" type="presOf" srcId="{8C75E481-C0DC-4ED9-A805-DC6CDAFC94B5}" destId="{5B658275-9FE1-4687-BCA0-3FE6A11398C2}" srcOrd="0" destOrd="0" presId="urn:microsoft.com/office/officeart/2008/layout/LinedList"/>
    <dgm:cxn modelId="{EB111CF5-8AE1-47DB-9202-02454ECB2ADB}" type="presOf" srcId="{62A61A92-DC79-4427-A1D2-FD4FDF3A2276}" destId="{D00EE9AC-7673-4144-8634-CCB91C1A68A3}" srcOrd="0" destOrd="0" presId="urn:microsoft.com/office/officeart/2008/layout/LinedList"/>
    <dgm:cxn modelId="{C6FD281B-65CA-4AFD-9183-5476103EED02}" type="presParOf" srcId="{D53FC59B-C9A4-4EA9-AEF6-4F626D09B208}" destId="{A1A65D3A-22F7-495C-BC25-8054DAAD88D9}" srcOrd="0" destOrd="0" presId="urn:microsoft.com/office/officeart/2008/layout/LinedList"/>
    <dgm:cxn modelId="{655CD201-B373-430C-8285-CA4A38BCAC4A}" type="presParOf" srcId="{D53FC59B-C9A4-4EA9-AEF6-4F626D09B208}" destId="{C2CAEDFE-B74E-47F7-96CD-FEFF60C8D536}" srcOrd="1" destOrd="0" presId="urn:microsoft.com/office/officeart/2008/layout/LinedList"/>
    <dgm:cxn modelId="{FB92E1DD-4042-45CB-AB74-78D737DF87A3}" type="presParOf" srcId="{C2CAEDFE-B74E-47F7-96CD-FEFF60C8D536}" destId="{298B2CD1-DA17-4944-A5EA-E75AFE658D5B}" srcOrd="0" destOrd="0" presId="urn:microsoft.com/office/officeart/2008/layout/LinedList"/>
    <dgm:cxn modelId="{2848457F-8D67-4364-80D9-DAB7B48110B4}" type="presParOf" srcId="{C2CAEDFE-B74E-47F7-96CD-FEFF60C8D536}" destId="{07400E73-ACBB-4195-9A33-BCBFAC84D41F}" srcOrd="1" destOrd="0" presId="urn:microsoft.com/office/officeart/2008/layout/LinedList"/>
    <dgm:cxn modelId="{71414168-17A3-4F70-984B-1CC0121B4CF9}" type="presParOf" srcId="{D53FC59B-C9A4-4EA9-AEF6-4F626D09B208}" destId="{96E5F01F-FD33-47F4-9DD7-A8B6EA9815E8}" srcOrd="2" destOrd="0" presId="urn:microsoft.com/office/officeart/2008/layout/LinedList"/>
    <dgm:cxn modelId="{D00A915D-CAB0-42D6-BE07-7AA026682877}" type="presParOf" srcId="{D53FC59B-C9A4-4EA9-AEF6-4F626D09B208}" destId="{E5191B1B-D08F-4A5E-85E5-7D4301E10C89}" srcOrd="3" destOrd="0" presId="urn:microsoft.com/office/officeart/2008/layout/LinedList"/>
    <dgm:cxn modelId="{E46DDB82-7822-4627-9F70-8B72C65AF5D3}" type="presParOf" srcId="{E5191B1B-D08F-4A5E-85E5-7D4301E10C89}" destId="{5B658275-9FE1-4687-BCA0-3FE6A11398C2}" srcOrd="0" destOrd="0" presId="urn:microsoft.com/office/officeart/2008/layout/LinedList"/>
    <dgm:cxn modelId="{49135E73-9FF5-4EF0-9BDE-3528411FE056}" type="presParOf" srcId="{E5191B1B-D08F-4A5E-85E5-7D4301E10C89}" destId="{FFE29C13-E4F9-413A-836A-43C8F98B3349}" srcOrd="1" destOrd="0" presId="urn:microsoft.com/office/officeart/2008/layout/LinedList"/>
    <dgm:cxn modelId="{1D35B63A-10E2-4DB4-B6D2-4776EB15E75F}" type="presParOf" srcId="{D53FC59B-C9A4-4EA9-AEF6-4F626D09B208}" destId="{06A7533E-72C0-4826-9880-05BA44F75EB0}" srcOrd="4" destOrd="0" presId="urn:microsoft.com/office/officeart/2008/layout/LinedList"/>
    <dgm:cxn modelId="{815C6C52-2302-46AD-B733-7CF4D06F9DE3}" type="presParOf" srcId="{D53FC59B-C9A4-4EA9-AEF6-4F626D09B208}" destId="{BEF72F9C-A651-41FF-A358-1B700FA7B32E}" srcOrd="5" destOrd="0" presId="urn:microsoft.com/office/officeart/2008/layout/LinedList"/>
    <dgm:cxn modelId="{7B0D6EBB-9FDE-4B07-B44B-778E494A5B82}" type="presParOf" srcId="{BEF72F9C-A651-41FF-A358-1B700FA7B32E}" destId="{AB795CB0-3B76-462F-92B0-1C5FB66C46C5}" srcOrd="0" destOrd="0" presId="urn:microsoft.com/office/officeart/2008/layout/LinedList"/>
    <dgm:cxn modelId="{1A828168-B0AC-41B2-AE20-5D4C014924D8}" type="presParOf" srcId="{BEF72F9C-A651-41FF-A358-1B700FA7B32E}" destId="{EB01D0B9-D752-4813-A8F4-EED009D726F9}" srcOrd="1" destOrd="0" presId="urn:microsoft.com/office/officeart/2008/layout/LinedList"/>
    <dgm:cxn modelId="{00125200-539A-450F-8CE8-9A2E3E064EE4}" type="presParOf" srcId="{D53FC59B-C9A4-4EA9-AEF6-4F626D09B208}" destId="{0DD083FE-6FC7-4F1B-B504-6D2722450074}" srcOrd="6" destOrd="0" presId="urn:microsoft.com/office/officeart/2008/layout/LinedList"/>
    <dgm:cxn modelId="{F91707C0-2643-4800-9D5C-A69CE7FFE6E4}" type="presParOf" srcId="{D53FC59B-C9A4-4EA9-AEF6-4F626D09B208}" destId="{6ED11FDA-69CE-4A9C-B9BF-62A1F6AFCBF0}" srcOrd="7" destOrd="0" presId="urn:microsoft.com/office/officeart/2008/layout/LinedList"/>
    <dgm:cxn modelId="{7531BCF3-263C-4D72-9C0F-0AC659107098}" type="presParOf" srcId="{6ED11FDA-69CE-4A9C-B9BF-62A1F6AFCBF0}" destId="{3B088058-CB84-44B6-85E8-4E92D451F96A}" srcOrd="0" destOrd="0" presId="urn:microsoft.com/office/officeart/2008/layout/LinedList"/>
    <dgm:cxn modelId="{4A5A3FCC-6BAD-4638-B96A-78BD1B65982D}" type="presParOf" srcId="{6ED11FDA-69CE-4A9C-B9BF-62A1F6AFCBF0}" destId="{37155081-5BF1-4362-90F0-8204E933D8EB}" srcOrd="1" destOrd="0" presId="urn:microsoft.com/office/officeart/2008/layout/LinedList"/>
    <dgm:cxn modelId="{1DDE943D-5470-4D86-A296-D976295D36B8}" type="presParOf" srcId="{D53FC59B-C9A4-4EA9-AEF6-4F626D09B208}" destId="{D3D90852-E899-47EA-ACD4-CD9BF0CC0F89}" srcOrd="8" destOrd="0" presId="urn:microsoft.com/office/officeart/2008/layout/LinedList"/>
    <dgm:cxn modelId="{0438CDB8-1A17-4C12-A8E0-12C65329EEFE}" type="presParOf" srcId="{D53FC59B-C9A4-4EA9-AEF6-4F626D09B208}" destId="{5614C0D9-73AD-4CCB-B5B1-1A9003BBC5B3}" srcOrd="9" destOrd="0" presId="urn:microsoft.com/office/officeart/2008/layout/LinedList"/>
    <dgm:cxn modelId="{718FB421-E6D9-436A-B708-CD172B91EE65}" type="presParOf" srcId="{5614C0D9-73AD-4CCB-B5B1-1A9003BBC5B3}" destId="{D00EE9AC-7673-4144-8634-CCB91C1A68A3}" srcOrd="0" destOrd="0" presId="urn:microsoft.com/office/officeart/2008/layout/LinedList"/>
    <dgm:cxn modelId="{02CE03D3-ACAB-4FDE-93C1-C39A52AC78DA}" type="presParOf" srcId="{5614C0D9-73AD-4CCB-B5B1-1A9003BBC5B3}" destId="{A1053D9B-A2F7-45FD-8C51-FF3EDE54899D}" srcOrd="1" destOrd="0" presId="urn:microsoft.com/office/officeart/2008/layout/LinedList"/>
    <dgm:cxn modelId="{FEF3334D-7A95-4F67-B6C7-55939ADA84A3}" type="presParOf" srcId="{D53FC59B-C9A4-4EA9-AEF6-4F626D09B208}" destId="{5F461ACE-5B9D-43F0-B7F7-1851B7154687}" srcOrd="10" destOrd="0" presId="urn:microsoft.com/office/officeart/2008/layout/LinedList"/>
    <dgm:cxn modelId="{17449806-811A-4C40-84AA-6A8C26BF6CCD}" type="presParOf" srcId="{D53FC59B-C9A4-4EA9-AEF6-4F626D09B208}" destId="{0A693C06-FA79-4FA9-8860-C82CA6B60876}" srcOrd="11" destOrd="0" presId="urn:microsoft.com/office/officeart/2008/layout/LinedList"/>
    <dgm:cxn modelId="{88D1E633-FBD7-4B4B-81BA-48A582B0EE30}" type="presParOf" srcId="{0A693C06-FA79-4FA9-8860-C82CA6B60876}" destId="{02C8678A-693F-4C50-9053-FCB52377FD5A}" srcOrd="0" destOrd="0" presId="urn:microsoft.com/office/officeart/2008/layout/LinedList"/>
    <dgm:cxn modelId="{26F10570-7E31-4BE9-ACCD-A63BF7073A36}" type="presParOf" srcId="{0A693C06-FA79-4FA9-8860-C82CA6B60876}" destId="{105946FA-7F4D-4570-83E9-F94B401EEE7D}" srcOrd="1" destOrd="0" presId="urn:microsoft.com/office/officeart/2008/layout/LinedList"/>
    <dgm:cxn modelId="{B7C6AFD2-9540-4287-B185-14CBE1B4E5C4}" type="presParOf" srcId="{D53FC59B-C9A4-4EA9-AEF6-4F626D09B208}" destId="{7DFE69D3-C8E8-453C-9642-C7ADE2A7202B}" srcOrd="12" destOrd="0" presId="urn:microsoft.com/office/officeart/2008/layout/LinedList"/>
    <dgm:cxn modelId="{F238044C-C201-48CB-83A8-946458D620B6}" type="presParOf" srcId="{D53FC59B-C9A4-4EA9-AEF6-4F626D09B208}" destId="{9A870546-4418-40D6-B017-BBCA7627BC97}" srcOrd="13" destOrd="0" presId="urn:microsoft.com/office/officeart/2008/layout/LinedList"/>
    <dgm:cxn modelId="{7D5B9D6D-E3D7-4B8F-A9A4-625FCBE1D404}" type="presParOf" srcId="{9A870546-4418-40D6-B017-BBCA7627BC97}" destId="{16EC4C9D-609A-4E6D-AF64-D218DF07FCAC}" srcOrd="0" destOrd="0" presId="urn:microsoft.com/office/officeart/2008/layout/LinedList"/>
    <dgm:cxn modelId="{28B1C185-6135-4DD0-8AE5-B2C8C350847A}" type="presParOf" srcId="{9A870546-4418-40D6-B017-BBCA7627BC97}" destId="{196A8E44-B561-4FBA-BA2B-290B52411E5A}" srcOrd="1" destOrd="0" presId="urn:microsoft.com/office/officeart/2008/layout/LinedList"/>
    <dgm:cxn modelId="{6A5449F1-C31D-4334-8954-561C18739F37}" type="presParOf" srcId="{D53FC59B-C9A4-4EA9-AEF6-4F626D09B208}" destId="{0DEF7C27-CB0F-4284-A8E3-D509DDAE34BE}" srcOrd="14" destOrd="0" presId="urn:microsoft.com/office/officeart/2008/layout/LinedList"/>
    <dgm:cxn modelId="{5D648C4A-FC43-418F-88EC-7EAE1D8DF184}" type="presParOf" srcId="{D53FC59B-C9A4-4EA9-AEF6-4F626D09B208}" destId="{DD5A9295-3CD9-458D-91F6-F0B191646EC4}" srcOrd="15" destOrd="0" presId="urn:microsoft.com/office/officeart/2008/layout/LinedList"/>
    <dgm:cxn modelId="{D84CC618-A7D4-4841-BBBD-48761860EAB2}" type="presParOf" srcId="{DD5A9295-3CD9-458D-91F6-F0B191646EC4}" destId="{DE98C559-29D2-4488-BBB1-9ADD3A32C241}" srcOrd="0" destOrd="0" presId="urn:microsoft.com/office/officeart/2008/layout/LinedList"/>
    <dgm:cxn modelId="{C74B5B4D-3415-437C-9B01-FBD4E8356BA2}" type="presParOf" srcId="{DD5A9295-3CD9-458D-91F6-F0B191646EC4}" destId="{B4A83306-25C1-46AA-B2BA-E5CF2EEC9C5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571891-DA93-4D03-AF25-9BA6E4892981}">
      <dsp:nvSpPr>
        <dsp:cNvPr id="0" name=""/>
        <dsp:cNvSpPr/>
      </dsp:nvSpPr>
      <dsp:spPr>
        <a:xfrm>
          <a:off x="0" y="388494"/>
          <a:ext cx="7886700" cy="357435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Understanding how and when people share information</a:t>
          </a:r>
        </a:p>
      </dsp:txBody>
      <dsp:txXfrm>
        <a:off x="174485" y="562979"/>
        <a:ext cx="7537730" cy="32253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8384D4-5944-4F69-A065-1F5087FB9F4D}">
      <dsp:nvSpPr>
        <dsp:cNvPr id="0" name=""/>
        <dsp:cNvSpPr/>
      </dsp:nvSpPr>
      <dsp:spPr>
        <a:xfrm>
          <a:off x="0" y="80644"/>
          <a:ext cx="5000124" cy="17046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Communication is the act of sharing information, ideas, or feelings.</a:t>
          </a:r>
        </a:p>
      </dsp:txBody>
      <dsp:txXfrm>
        <a:off x="83216" y="163860"/>
        <a:ext cx="4833692" cy="1538258"/>
      </dsp:txXfrm>
    </dsp:sp>
    <dsp:sp modelId="{9307BAED-8BE0-47FE-AABE-5D4560AF1839}">
      <dsp:nvSpPr>
        <dsp:cNvPr id="0" name=""/>
        <dsp:cNvSpPr/>
      </dsp:nvSpPr>
      <dsp:spPr>
        <a:xfrm>
          <a:off x="0" y="1874614"/>
          <a:ext cx="5000124" cy="1704690"/>
        </a:xfrm>
        <a:prstGeom prst="round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It can be verbal, nonverbal, written, or visual.</a:t>
          </a:r>
        </a:p>
      </dsp:txBody>
      <dsp:txXfrm>
        <a:off x="83216" y="1957830"/>
        <a:ext cx="4833692" cy="1538258"/>
      </dsp:txXfrm>
    </dsp:sp>
    <dsp:sp modelId="{7B330933-9D6F-40E0-96EB-4F71F70B8C73}">
      <dsp:nvSpPr>
        <dsp:cNvPr id="0" name=""/>
        <dsp:cNvSpPr/>
      </dsp:nvSpPr>
      <dsp:spPr>
        <a:xfrm>
          <a:off x="0" y="3668585"/>
          <a:ext cx="5000124" cy="1704690"/>
        </a:xfrm>
        <a:prstGeom prst="round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100" kern="1200"/>
            <a:t>It helps us connect, solve problems, and build relationships.</a:t>
          </a:r>
        </a:p>
      </dsp:txBody>
      <dsp:txXfrm>
        <a:off x="83216" y="3751801"/>
        <a:ext cx="4833692" cy="153825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5DED6C-B25D-4179-98A2-03A3C2FA4CDC}">
      <dsp:nvSpPr>
        <dsp:cNvPr id="0" name=""/>
        <dsp:cNvSpPr/>
      </dsp:nvSpPr>
      <dsp:spPr>
        <a:xfrm>
          <a:off x="0" y="573683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2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 dirty="0"/>
            <a:t>Facial Expressions</a:t>
          </a:r>
          <a:r>
            <a:rPr lang="en-US" sz="1900" kern="1200" dirty="0"/>
            <a:t> – Show emotions like happiness, sadness, or anger.</a:t>
          </a:r>
        </a:p>
      </dsp:txBody>
      <dsp:txXfrm>
        <a:off x="0" y="573683"/>
        <a:ext cx="2464593" cy="1478756"/>
      </dsp:txXfrm>
    </dsp:sp>
    <dsp:sp modelId="{9B1CC2D7-3BA8-48E5-BEA1-531AE4BCCECE}">
      <dsp:nvSpPr>
        <dsp:cNvPr id="0" name=""/>
        <dsp:cNvSpPr/>
      </dsp:nvSpPr>
      <dsp:spPr>
        <a:xfrm>
          <a:off x="2711053" y="573683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936304"/>
                <a:satOff val="-1168"/>
                <a:lumOff val="275"/>
                <a:alphaOff val="0"/>
                <a:tint val="50000"/>
                <a:satMod val="300000"/>
              </a:schemeClr>
            </a:gs>
            <a:gs pos="35000">
              <a:schemeClr val="accent2">
                <a:hueOff val="936304"/>
                <a:satOff val="-1168"/>
                <a:lumOff val="275"/>
                <a:alphaOff val="0"/>
                <a:tint val="37000"/>
                <a:satMod val="300000"/>
              </a:schemeClr>
            </a:gs>
            <a:gs pos="100000">
              <a:schemeClr val="accent2">
                <a:hueOff val="936304"/>
                <a:satOff val="-1168"/>
                <a:lumOff val="27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Eye Contact</a:t>
          </a:r>
          <a:r>
            <a:rPr lang="en-US" sz="1900" kern="1200"/>
            <a:t> – Shows attention, confidence, or interest.</a:t>
          </a:r>
          <a:endParaRPr lang="en-US" sz="1900" kern="1200" dirty="0"/>
        </a:p>
      </dsp:txBody>
      <dsp:txXfrm>
        <a:off x="2711053" y="573683"/>
        <a:ext cx="2464593" cy="1478756"/>
      </dsp:txXfrm>
    </dsp:sp>
    <dsp:sp modelId="{63D29308-8587-42E5-A562-3817A6A6D9DC}">
      <dsp:nvSpPr>
        <dsp:cNvPr id="0" name=""/>
        <dsp:cNvSpPr/>
      </dsp:nvSpPr>
      <dsp:spPr>
        <a:xfrm>
          <a:off x="5422106" y="573683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1872608"/>
                <a:satOff val="-2336"/>
                <a:lumOff val="549"/>
                <a:alphaOff val="0"/>
                <a:tint val="50000"/>
                <a:satMod val="300000"/>
              </a:schemeClr>
            </a:gs>
            <a:gs pos="35000">
              <a:schemeClr val="accent2">
                <a:hueOff val="1872608"/>
                <a:satOff val="-2336"/>
                <a:lumOff val="549"/>
                <a:alphaOff val="0"/>
                <a:tint val="37000"/>
                <a:satMod val="300000"/>
              </a:schemeClr>
            </a:gs>
            <a:gs pos="100000">
              <a:schemeClr val="accent2">
                <a:hueOff val="1872608"/>
                <a:satOff val="-2336"/>
                <a:lumOff val="54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Gestures</a:t>
          </a:r>
          <a:r>
            <a:rPr lang="en-US" sz="1900" kern="1200"/>
            <a:t> – Movements of hands or arms that add meaning.</a:t>
          </a:r>
          <a:endParaRPr lang="en-US" sz="1900" kern="1200" dirty="0"/>
        </a:p>
      </dsp:txBody>
      <dsp:txXfrm>
        <a:off x="5422106" y="573683"/>
        <a:ext cx="2464593" cy="1478756"/>
      </dsp:txXfrm>
    </dsp:sp>
    <dsp:sp modelId="{2FEB7EE2-2547-456A-938F-3C3253D167A6}">
      <dsp:nvSpPr>
        <dsp:cNvPr id="0" name=""/>
        <dsp:cNvSpPr/>
      </dsp:nvSpPr>
      <dsp:spPr>
        <a:xfrm>
          <a:off x="0" y="2298898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2808911"/>
                <a:satOff val="-3503"/>
                <a:lumOff val="824"/>
                <a:alphaOff val="0"/>
                <a:tint val="50000"/>
                <a:satMod val="300000"/>
              </a:schemeClr>
            </a:gs>
            <a:gs pos="35000">
              <a:schemeClr val="accent2">
                <a:hueOff val="2808911"/>
                <a:satOff val="-3503"/>
                <a:lumOff val="824"/>
                <a:alphaOff val="0"/>
                <a:tint val="37000"/>
                <a:satMod val="300000"/>
              </a:schemeClr>
            </a:gs>
            <a:gs pos="100000">
              <a:schemeClr val="accent2">
                <a:hueOff val="2808911"/>
                <a:satOff val="-3503"/>
                <a:lumOff val="82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Posture and Body Movement</a:t>
          </a:r>
          <a:r>
            <a:rPr lang="en-US" sz="1900" kern="1200"/>
            <a:t> – How we stand or move shows attitude or confidence.</a:t>
          </a:r>
          <a:endParaRPr lang="en-US" sz="1900" kern="1200" dirty="0"/>
        </a:p>
      </dsp:txBody>
      <dsp:txXfrm>
        <a:off x="0" y="2298898"/>
        <a:ext cx="2464593" cy="1478756"/>
      </dsp:txXfrm>
    </dsp:sp>
    <dsp:sp modelId="{040257F5-5A80-4A91-8EC1-AEEADDED1B0D}">
      <dsp:nvSpPr>
        <dsp:cNvPr id="0" name=""/>
        <dsp:cNvSpPr/>
      </dsp:nvSpPr>
      <dsp:spPr>
        <a:xfrm>
          <a:off x="2711053" y="2298898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3745215"/>
                <a:satOff val="-4671"/>
                <a:lumOff val="1098"/>
                <a:alphaOff val="0"/>
                <a:tint val="50000"/>
                <a:satMod val="300000"/>
              </a:schemeClr>
            </a:gs>
            <a:gs pos="35000">
              <a:schemeClr val="accent2">
                <a:hueOff val="3745215"/>
                <a:satOff val="-4671"/>
                <a:lumOff val="1098"/>
                <a:alphaOff val="0"/>
                <a:tint val="37000"/>
                <a:satMod val="300000"/>
              </a:schemeClr>
            </a:gs>
            <a:gs pos="100000">
              <a:schemeClr val="accent2">
                <a:hueOff val="3745215"/>
                <a:satOff val="-4671"/>
                <a:lumOff val="109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Tone of Voice</a:t>
          </a:r>
          <a:r>
            <a:rPr lang="en-US" sz="1900" kern="1200"/>
            <a:t> – The way something is said can change its meaning.</a:t>
          </a:r>
          <a:endParaRPr lang="en-US" sz="1900" kern="1200" dirty="0"/>
        </a:p>
      </dsp:txBody>
      <dsp:txXfrm>
        <a:off x="2711053" y="2298898"/>
        <a:ext cx="2464593" cy="1478756"/>
      </dsp:txXfrm>
    </dsp:sp>
    <dsp:sp modelId="{37394A43-4D82-47D6-9AC5-D723951081DA}">
      <dsp:nvSpPr>
        <dsp:cNvPr id="0" name=""/>
        <dsp:cNvSpPr/>
      </dsp:nvSpPr>
      <dsp:spPr>
        <a:xfrm>
          <a:off x="5422106" y="2298898"/>
          <a:ext cx="2464593" cy="1478756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50000"/>
                <a:satMod val="300000"/>
              </a:schemeClr>
            </a:gs>
            <a:gs pos="35000">
              <a:schemeClr val="accent2">
                <a:hueOff val="4681519"/>
                <a:satOff val="-5839"/>
                <a:lumOff val="1373"/>
                <a:alphaOff val="0"/>
                <a:tint val="37000"/>
                <a:satMod val="30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Appearance</a:t>
          </a:r>
          <a:r>
            <a:rPr lang="en-US" sz="1900" kern="1200"/>
            <a:t> – Clothing and grooming can communicate respect or confidence.</a:t>
          </a:r>
          <a:endParaRPr lang="en-US" sz="1900" kern="1200" dirty="0"/>
        </a:p>
      </dsp:txBody>
      <dsp:txXfrm>
        <a:off x="5422106" y="2298898"/>
        <a:ext cx="2464593" cy="147875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A65D3A-22F7-495C-BC25-8054DAAD88D9}">
      <dsp:nvSpPr>
        <dsp:cNvPr id="0" name=""/>
        <dsp:cNvSpPr/>
      </dsp:nvSpPr>
      <dsp:spPr>
        <a:xfrm>
          <a:off x="0" y="0"/>
          <a:ext cx="7886700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8B2CD1-DA17-4944-A5EA-E75AFE658D5B}">
      <dsp:nvSpPr>
        <dsp:cNvPr id="0" name=""/>
        <dsp:cNvSpPr/>
      </dsp:nvSpPr>
      <dsp:spPr>
        <a:xfrm>
          <a:off x="0" y="0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Sender</a:t>
          </a:r>
          <a:r>
            <a:rPr lang="en-US" sz="1500" b="0" i="0" kern="1200" baseline="0"/>
            <a:t> – The person who creates and sends the message.</a:t>
          </a:r>
          <a:endParaRPr lang="en-US" sz="1500" kern="1200"/>
        </a:p>
      </dsp:txBody>
      <dsp:txXfrm>
        <a:off x="0" y="0"/>
        <a:ext cx="7886700" cy="543917"/>
      </dsp:txXfrm>
    </dsp:sp>
    <dsp:sp modelId="{96E5F01F-FD33-47F4-9DD7-A8B6EA9815E8}">
      <dsp:nvSpPr>
        <dsp:cNvPr id="0" name=""/>
        <dsp:cNvSpPr/>
      </dsp:nvSpPr>
      <dsp:spPr>
        <a:xfrm>
          <a:off x="0" y="543917"/>
          <a:ext cx="7886700" cy="0"/>
        </a:xfrm>
        <a:prstGeom prst="line">
          <a:avLst/>
        </a:prstGeom>
        <a:solidFill>
          <a:schemeClr val="accent2">
            <a:hueOff val="668788"/>
            <a:satOff val="-834"/>
            <a:lumOff val="196"/>
            <a:alphaOff val="0"/>
          </a:schemeClr>
        </a:solidFill>
        <a:ln w="25400" cap="flat" cmpd="sng" algn="ctr">
          <a:solidFill>
            <a:schemeClr val="accent2">
              <a:hueOff val="668788"/>
              <a:satOff val="-834"/>
              <a:lumOff val="1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658275-9FE1-4687-BCA0-3FE6A11398C2}">
      <dsp:nvSpPr>
        <dsp:cNvPr id="0" name=""/>
        <dsp:cNvSpPr/>
      </dsp:nvSpPr>
      <dsp:spPr>
        <a:xfrm>
          <a:off x="0" y="543917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Message</a:t>
          </a:r>
          <a:r>
            <a:rPr lang="en-US" sz="1500" b="0" i="0" kern="1200" baseline="0"/>
            <a:t> – The information, idea, or feeling being shared.</a:t>
          </a:r>
          <a:endParaRPr lang="en-US" sz="1500" kern="1200"/>
        </a:p>
      </dsp:txBody>
      <dsp:txXfrm>
        <a:off x="0" y="543917"/>
        <a:ext cx="7886700" cy="543917"/>
      </dsp:txXfrm>
    </dsp:sp>
    <dsp:sp modelId="{06A7533E-72C0-4826-9880-05BA44F75EB0}">
      <dsp:nvSpPr>
        <dsp:cNvPr id="0" name=""/>
        <dsp:cNvSpPr/>
      </dsp:nvSpPr>
      <dsp:spPr>
        <a:xfrm>
          <a:off x="0" y="1087834"/>
          <a:ext cx="7886700" cy="0"/>
        </a:xfrm>
        <a:prstGeom prst="line">
          <a:avLst/>
        </a:prstGeom>
        <a:solidFill>
          <a:schemeClr val="accent2">
            <a:hueOff val="1337577"/>
            <a:satOff val="-1668"/>
            <a:lumOff val="392"/>
            <a:alphaOff val="0"/>
          </a:schemeClr>
        </a:solidFill>
        <a:ln w="25400" cap="flat" cmpd="sng" algn="ctr">
          <a:solidFill>
            <a:schemeClr val="accent2">
              <a:hueOff val="1337577"/>
              <a:satOff val="-1668"/>
              <a:lumOff val="39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795CB0-3B76-462F-92B0-1C5FB66C46C5}">
      <dsp:nvSpPr>
        <dsp:cNvPr id="0" name=""/>
        <dsp:cNvSpPr/>
      </dsp:nvSpPr>
      <dsp:spPr>
        <a:xfrm>
          <a:off x="0" y="1087834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Encoding</a:t>
          </a:r>
          <a:r>
            <a:rPr lang="en-US" sz="1500" b="0" i="0" kern="1200" baseline="0"/>
            <a:t> – How the sender puts the message into words, symbols, or gestures.</a:t>
          </a:r>
          <a:endParaRPr lang="en-US" sz="1500" kern="1200"/>
        </a:p>
      </dsp:txBody>
      <dsp:txXfrm>
        <a:off x="0" y="1087834"/>
        <a:ext cx="7886700" cy="543917"/>
      </dsp:txXfrm>
    </dsp:sp>
    <dsp:sp modelId="{0DD083FE-6FC7-4F1B-B504-6D2722450074}">
      <dsp:nvSpPr>
        <dsp:cNvPr id="0" name=""/>
        <dsp:cNvSpPr/>
      </dsp:nvSpPr>
      <dsp:spPr>
        <a:xfrm>
          <a:off x="0" y="1631751"/>
          <a:ext cx="7886700" cy="0"/>
        </a:xfrm>
        <a:prstGeom prst="line">
          <a:avLst/>
        </a:prstGeom>
        <a:solidFill>
          <a:schemeClr val="accent2">
            <a:hueOff val="2006365"/>
            <a:satOff val="-2502"/>
            <a:lumOff val="588"/>
            <a:alphaOff val="0"/>
          </a:schemeClr>
        </a:solidFill>
        <a:ln w="25400" cap="flat" cmpd="sng" algn="ctr">
          <a:solidFill>
            <a:schemeClr val="accent2">
              <a:hueOff val="2006365"/>
              <a:satOff val="-2502"/>
              <a:lumOff val="58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088058-CB84-44B6-85E8-4E92D451F96A}">
      <dsp:nvSpPr>
        <dsp:cNvPr id="0" name=""/>
        <dsp:cNvSpPr/>
      </dsp:nvSpPr>
      <dsp:spPr>
        <a:xfrm>
          <a:off x="0" y="1631751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Channel</a:t>
          </a:r>
          <a:r>
            <a:rPr lang="en-US" sz="1500" b="0" i="0" kern="1200" baseline="0"/>
            <a:t> – The method used to send the message (talking, texting, email, etc.).</a:t>
          </a:r>
          <a:endParaRPr lang="en-US" sz="1500" kern="1200"/>
        </a:p>
      </dsp:txBody>
      <dsp:txXfrm>
        <a:off x="0" y="1631751"/>
        <a:ext cx="7886700" cy="543917"/>
      </dsp:txXfrm>
    </dsp:sp>
    <dsp:sp modelId="{D3D90852-E899-47EA-ACD4-CD9BF0CC0F89}">
      <dsp:nvSpPr>
        <dsp:cNvPr id="0" name=""/>
        <dsp:cNvSpPr/>
      </dsp:nvSpPr>
      <dsp:spPr>
        <a:xfrm>
          <a:off x="0" y="2175669"/>
          <a:ext cx="7886700" cy="0"/>
        </a:xfrm>
        <a:prstGeom prst="line">
          <a:avLst/>
        </a:prstGeom>
        <a:solidFill>
          <a:schemeClr val="accent2">
            <a:hueOff val="2675154"/>
            <a:satOff val="-3337"/>
            <a:lumOff val="785"/>
            <a:alphaOff val="0"/>
          </a:schemeClr>
        </a:solidFill>
        <a:ln w="25400" cap="flat" cmpd="sng" algn="ctr">
          <a:solidFill>
            <a:schemeClr val="accent2">
              <a:hueOff val="2675154"/>
              <a:satOff val="-3337"/>
              <a:lumOff val="78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0EE9AC-7673-4144-8634-CCB91C1A68A3}">
      <dsp:nvSpPr>
        <dsp:cNvPr id="0" name=""/>
        <dsp:cNvSpPr/>
      </dsp:nvSpPr>
      <dsp:spPr>
        <a:xfrm>
          <a:off x="0" y="2175669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Receiver</a:t>
          </a:r>
          <a:r>
            <a:rPr lang="en-US" sz="1500" b="0" i="0" kern="1200" baseline="0"/>
            <a:t> – The person who gets and interprets the message.</a:t>
          </a:r>
          <a:endParaRPr lang="en-US" sz="1500" kern="1200"/>
        </a:p>
      </dsp:txBody>
      <dsp:txXfrm>
        <a:off x="0" y="2175669"/>
        <a:ext cx="7886700" cy="543917"/>
      </dsp:txXfrm>
    </dsp:sp>
    <dsp:sp modelId="{5F461ACE-5B9D-43F0-B7F7-1851B7154687}">
      <dsp:nvSpPr>
        <dsp:cNvPr id="0" name=""/>
        <dsp:cNvSpPr/>
      </dsp:nvSpPr>
      <dsp:spPr>
        <a:xfrm>
          <a:off x="0" y="2719586"/>
          <a:ext cx="7886700" cy="0"/>
        </a:xfrm>
        <a:prstGeom prst="line">
          <a:avLst/>
        </a:prstGeom>
        <a:solidFill>
          <a:schemeClr val="accent2">
            <a:hueOff val="3343942"/>
            <a:satOff val="-4171"/>
            <a:lumOff val="981"/>
            <a:alphaOff val="0"/>
          </a:schemeClr>
        </a:solidFill>
        <a:ln w="25400" cap="flat" cmpd="sng" algn="ctr">
          <a:solidFill>
            <a:schemeClr val="accent2">
              <a:hueOff val="3343942"/>
              <a:satOff val="-4171"/>
              <a:lumOff val="981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C8678A-693F-4C50-9053-FCB52377FD5A}">
      <dsp:nvSpPr>
        <dsp:cNvPr id="0" name=""/>
        <dsp:cNvSpPr/>
      </dsp:nvSpPr>
      <dsp:spPr>
        <a:xfrm>
          <a:off x="0" y="2719586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Decoding</a:t>
          </a:r>
          <a:r>
            <a:rPr lang="en-US" sz="1500" b="0" i="0" kern="1200" baseline="0"/>
            <a:t> – How the receiver understands or interprets the message.</a:t>
          </a:r>
          <a:endParaRPr lang="en-US" sz="1500" kern="1200"/>
        </a:p>
      </dsp:txBody>
      <dsp:txXfrm>
        <a:off x="0" y="2719586"/>
        <a:ext cx="7886700" cy="543917"/>
      </dsp:txXfrm>
    </dsp:sp>
    <dsp:sp modelId="{7DFE69D3-C8E8-453C-9642-C7ADE2A7202B}">
      <dsp:nvSpPr>
        <dsp:cNvPr id="0" name=""/>
        <dsp:cNvSpPr/>
      </dsp:nvSpPr>
      <dsp:spPr>
        <a:xfrm>
          <a:off x="0" y="3263503"/>
          <a:ext cx="7886700" cy="0"/>
        </a:xfrm>
        <a:prstGeom prst="line">
          <a:avLst/>
        </a:prstGeom>
        <a:solidFill>
          <a:schemeClr val="accent2">
            <a:hueOff val="4012731"/>
            <a:satOff val="-5005"/>
            <a:lumOff val="1177"/>
            <a:alphaOff val="0"/>
          </a:schemeClr>
        </a:solidFill>
        <a:ln w="25400" cap="flat" cmpd="sng" algn="ctr">
          <a:solidFill>
            <a:schemeClr val="accent2">
              <a:hueOff val="4012731"/>
              <a:satOff val="-5005"/>
              <a:lumOff val="117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6EC4C9D-609A-4E6D-AF64-D218DF07FCAC}">
      <dsp:nvSpPr>
        <dsp:cNvPr id="0" name=""/>
        <dsp:cNvSpPr/>
      </dsp:nvSpPr>
      <dsp:spPr>
        <a:xfrm>
          <a:off x="0" y="3263503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Feedback</a:t>
          </a:r>
          <a:r>
            <a:rPr lang="en-US" sz="1500" b="0" i="0" kern="1200" baseline="0"/>
            <a:t> – The response or reaction that shows whether the message was understood.</a:t>
          </a:r>
          <a:endParaRPr lang="en-US" sz="1500" kern="1200"/>
        </a:p>
      </dsp:txBody>
      <dsp:txXfrm>
        <a:off x="0" y="3263503"/>
        <a:ext cx="7886700" cy="543917"/>
      </dsp:txXfrm>
    </dsp:sp>
    <dsp:sp modelId="{0DEF7C27-CB0F-4284-A8E3-D509DDAE34BE}">
      <dsp:nvSpPr>
        <dsp:cNvPr id="0" name=""/>
        <dsp:cNvSpPr/>
      </dsp:nvSpPr>
      <dsp:spPr>
        <a:xfrm>
          <a:off x="0" y="3807420"/>
          <a:ext cx="7886700" cy="0"/>
        </a:xfrm>
        <a:prstGeom prst="line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98C559-29D2-4488-BBB1-9ADD3A32C241}">
      <dsp:nvSpPr>
        <dsp:cNvPr id="0" name=""/>
        <dsp:cNvSpPr/>
      </dsp:nvSpPr>
      <dsp:spPr>
        <a:xfrm>
          <a:off x="0" y="3807420"/>
          <a:ext cx="7886700" cy="5439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b="1" i="0" kern="1200" baseline="0"/>
            <a:t>Noise</a:t>
          </a:r>
          <a:r>
            <a:rPr lang="en-US" sz="1500" b="0" i="0" kern="1200" baseline="0"/>
            <a:t> – Anything that blocks or interferes with communication (distractions, poor connection, misunderstanding, etc.).</a:t>
          </a:r>
          <a:endParaRPr lang="en-US" sz="1500" kern="1200"/>
        </a:p>
      </dsp:txBody>
      <dsp:txXfrm>
        <a:off x="0" y="3807420"/>
        <a:ext cx="7886700" cy="5439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/>
              <a:t>When We Communicate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BE98CB9-A099-2578-AD59-C61D48B340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881347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8EC68-323D-A2F9-C22D-0159DD2BA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 Process</a:t>
            </a:r>
          </a:p>
        </p:txBody>
      </p:sp>
      <p:pic>
        <p:nvPicPr>
          <p:cNvPr id="4" name="Content Placeholder 3" descr="A screen shot of a computer&#10;&#10;AI-generated content may be incorrect.">
            <a:extLst>
              <a:ext uri="{FF2B5EF4-FFF2-40B4-BE49-F238E27FC236}">
                <a16:creationId xmlns:a16="http://schemas.microsoft.com/office/drawing/2014/main" id="{DA231EC1-97EE-E289-C893-24E528A637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69" t="18717" r="19552" b="11026"/>
          <a:stretch>
            <a:fillRect/>
          </a:stretch>
        </p:blipFill>
        <p:spPr bwMode="auto">
          <a:xfrm>
            <a:off x="1367538" y="1600200"/>
            <a:ext cx="6408924" cy="45259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97944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>
            <a:extLst>
              <a:ext uri="{FF2B5EF4-FFF2-40B4-BE49-F238E27FC236}">
                <a16:creationId xmlns:a16="http://schemas.microsoft.com/office/drawing/2014/main" id="{A86F3186-1571-FB84-2339-FFC22EC5BC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0999" b="-1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257363FD-7E77-4145-9483-331A807A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7601" cy="6858000"/>
          </a:xfrm>
          <a:prstGeom prst="rect">
            <a:avLst/>
          </a:prstGeom>
          <a:gradFill flip="none" rotWithShape="1">
            <a:gsLst>
              <a:gs pos="28000">
                <a:schemeClr val="bg2">
                  <a:alpha val="84000"/>
                </a:schemeClr>
              </a:gs>
              <a:gs pos="74000">
                <a:schemeClr val="bg1"/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737CCD-6734-C06A-ED78-6EB96CE4A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/>
              <a:t>Communication process</a:t>
            </a:r>
          </a:p>
        </p:txBody>
      </p:sp>
      <p:graphicFrame>
        <p:nvGraphicFramePr>
          <p:cNvPr id="20" name="Rectangle 2">
            <a:extLst>
              <a:ext uri="{FF2B5EF4-FFF2-40B4-BE49-F238E27FC236}">
                <a16:creationId xmlns:a16="http://schemas.microsoft.com/office/drawing/2014/main" id="{07363C26-6AB5-11DD-1149-C287906E0E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0660709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0988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200">
                <a:solidFill>
                  <a:srgbClr val="FFFFFF"/>
                </a:solidFill>
              </a:rPr>
              <a:t>What is Communication?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1BF70B4-1A41-3BC2-D0E3-9B71DB6434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3395282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4040626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t>When Do We Communicate?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404062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1800"/>
              <a:t>We communicate </a:t>
            </a:r>
            <a:r>
              <a:rPr lang="en-US" sz="1800" b="1"/>
              <a:t>all the time</a:t>
            </a:r>
            <a:r>
              <a:rPr lang="en-US" sz="1800"/>
              <a:t>, such as:</a:t>
            </a:r>
          </a:p>
          <a:p>
            <a:pPr>
              <a:lnSpc>
                <a:spcPct val="90000"/>
              </a:lnSpc>
            </a:pPr>
            <a:r>
              <a:rPr lang="en-US" sz="1800"/>
              <a:t>In class discussions and group work</a:t>
            </a:r>
          </a:p>
          <a:p>
            <a:pPr>
              <a:lnSpc>
                <a:spcPct val="90000"/>
              </a:lnSpc>
            </a:pPr>
            <a:r>
              <a:rPr lang="en-US" sz="1800"/>
              <a:t>During meetings or presentations</a:t>
            </a:r>
          </a:p>
          <a:p>
            <a:pPr>
              <a:lnSpc>
                <a:spcPct val="90000"/>
              </a:lnSpc>
            </a:pPr>
            <a:r>
              <a:rPr lang="en-US" sz="1800"/>
              <a:t>When texting or emailing</a:t>
            </a:r>
          </a:p>
          <a:p>
            <a:pPr>
              <a:lnSpc>
                <a:spcPct val="90000"/>
              </a:lnSpc>
            </a:pPr>
            <a:r>
              <a:rPr lang="en-US" sz="1800"/>
              <a:t>In social settings with friends and family</a:t>
            </a:r>
          </a:p>
          <a:p>
            <a:pPr>
              <a:lnSpc>
                <a:spcPct val="90000"/>
              </a:lnSpc>
            </a:pPr>
            <a:r>
              <a:rPr lang="en-US" sz="1800"/>
              <a:t>When we listen or observe others’ behavior</a:t>
            </a:r>
          </a:p>
          <a:p>
            <a:pPr>
              <a:lnSpc>
                <a:spcPct val="90000"/>
              </a:lnSpc>
            </a:pPr>
            <a:endParaRPr lang="en-US" sz="1800"/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We communicate with every word we speak, every gesture we make and every action we take</a:t>
            </a:r>
          </a:p>
        </p:txBody>
      </p:sp>
      <p:pic>
        <p:nvPicPr>
          <p:cNvPr id="1026" name="Picture 2" descr="Kevin Eikenberry Group ...">
            <a:extLst>
              <a:ext uri="{FF2B5EF4-FFF2-40B4-BE49-F238E27FC236}">
                <a16:creationId xmlns:a16="http://schemas.microsoft.com/office/drawing/2014/main" id="{1B228297-AF08-5516-AA95-69547A6AD1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07" r="19683"/>
          <a:stretch>
            <a:fillRect/>
          </a:stretch>
        </p:blipFill>
        <p:spPr bwMode="auto">
          <a:xfrm>
            <a:off x="4965970" y="1295416"/>
            <a:ext cx="4178030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2588" y="1656147"/>
            <a:ext cx="409575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5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054" y="587516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5299" y="548465"/>
            <a:ext cx="5098906" cy="682928"/>
          </a:xfrm>
        </p:spPr>
        <p:txBody>
          <a:bodyPr anchor="b">
            <a:normAutofit/>
          </a:bodyPr>
          <a:lstStyle/>
          <a:p>
            <a:r>
              <a:rPr lang="en-US" sz="3500" dirty="0"/>
              <a:t>Why We Communicate</a:t>
            </a:r>
          </a:p>
        </p:txBody>
      </p:sp>
      <p:pic>
        <p:nvPicPr>
          <p:cNvPr id="5" name="Picture 4" descr="Wood human figure">
            <a:extLst>
              <a:ext uri="{FF2B5EF4-FFF2-40B4-BE49-F238E27FC236}">
                <a16:creationId xmlns:a16="http://schemas.microsoft.com/office/drawing/2014/main" id="{47078E91-C54A-533B-E271-B42A1A975F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9396" r="59969" b="-1"/>
          <a:stretch>
            <a:fillRect/>
          </a:stretch>
        </p:blipFill>
        <p:spPr>
          <a:xfrm>
            <a:off x="20" y="10"/>
            <a:ext cx="3147352" cy="6857990"/>
          </a:xfrm>
          <a:prstGeom prst="rect">
            <a:avLst/>
          </a:prstGeom>
          <a:effectLst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7178" y="1576391"/>
            <a:ext cx="5098904" cy="37052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We communicate to:</a:t>
            </a:r>
          </a:p>
          <a:p>
            <a:r>
              <a:rPr lang="en-US" sz="2400" dirty="0"/>
              <a:t>Share information</a:t>
            </a:r>
          </a:p>
          <a:p>
            <a:r>
              <a:rPr lang="en-US" sz="2400" dirty="0"/>
              <a:t>Express emotions or opinions</a:t>
            </a:r>
          </a:p>
          <a:p>
            <a:r>
              <a:rPr lang="en-US" sz="2400" dirty="0"/>
              <a:t>Ask questions or clarify</a:t>
            </a:r>
          </a:p>
          <a:p>
            <a:r>
              <a:rPr lang="en-US" sz="2400" dirty="0"/>
              <a:t>Influence others or make decisions</a:t>
            </a:r>
          </a:p>
          <a:p>
            <a:r>
              <a:rPr lang="en-US" sz="2400" dirty="0"/>
              <a:t>Build and maintain relationships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Slide Background Fill">
            <a:extLst>
              <a:ext uri="{FF2B5EF4-FFF2-40B4-BE49-F238E27FC236}">
                <a16:creationId xmlns:a16="http://schemas.microsoft.com/office/drawing/2014/main" id="{7D07B7BC-3270-4CF3-A7AA-0937908AD5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7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25CF9F0-F8C1-414D-B348-B5FA27CCE6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4" cy="6858000"/>
            <a:chOff x="651279" y="598259"/>
            <a:chExt cx="10889442" cy="5680742"/>
          </a:xfrm>
        </p:grpSpPr>
        <p:sp>
          <p:nvSpPr>
            <p:cNvPr id="23" name="Color">
              <a:extLst>
                <a:ext uri="{FF2B5EF4-FFF2-40B4-BE49-F238E27FC236}">
                  <a16:creationId xmlns:a16="http://schemas.microsoft.com/office/drawing/2014/main" id="{C1E318F7-B291-4FDB-985C-DB1629D67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Color">
              <a:extLst>
                <a:ext uri="{FF2B5EF4-FFF2-40B4-BE49-F238E27FC236}">
                  <a16:creationId xmlns:a16="http://schemas.microsoft.com/office/drawing/2014/main" id="{37E06338-E21A-4BCF-BAD5-9E9C1121DA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5" name="Picture 2" descr="TYPES OF COMMUNICATION – berlvy">
            <a:extLst>
              <a:ext uri="{FF2B5EF4-FFF2-40B4-BE49-F238E27FC236}">
                <a16:creationId xmlns:a16="http://schemas.microsoft.com/office/drawing/2014/main" id="{51239157-5906-616A-73E3-E0AC75560F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" r="1" b="1"/>
          <a:stretch>
            <a:fillRect/>
          </a:stretch>
        </p:blipFill>
        <p:spPr bwMode="auto">
          <a:xfrm>
            <a:off x="644900" y="2197387"/>
            <a:ext cx="3897407" cy="3903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B21CE605-3A03-402B-BB38-A81222A0B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9141717" cy="6858000"/>
            <a:chOff x="0" y="0"/>
            <a:chExt cx="12188952" cy="6858000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C27C7F5-25D6-4030-88D6-FDD42629F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27FFAF58-47B3-4979-854A-961A54F721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5790E1CE-5AF7-4666-8A98-695A942CB4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47352469-6A4A-46CB-A5D7-3FB2CE6597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50526BE3-3011-4473-BF37-E41AC2354E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EEDF85AF-945D-4F82-95F6-BEDCBE6DA1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0FE8AFB9-0F63-4CDE-822A-06D83023DD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788" y="576072"/>
            <a:ext cx="7783113" cy="1546533"/>
          </a:xfrm>
        </p:spPr>
        <p:txBody>
          <a:bodyPr anchor="t">
            <a:normAutofit/>
          </a:bodyPr>
          <a:lstStyle/>
          <a:p>
            <a:pPr algn="l"/>
            <a:r>
              <a:rPr lang="en-US" sz="4200">
                <a:solidFill>
                  <a:schemeClr val="bg1"/>
                </a:solidFill>
              </a:rPr>
              <a:t>Channels of 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48306" y="2197386"/>
            <a:ext cx="3524595" cy="3903163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1.  Verbal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2.  Non Verbal  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3.  Written 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bg1"/>
                </a:solidFill>
              </a:rPr>
              <a:t>4 Visual</a:t>
            </a:r>
          </a:p>
          <a:p>
            <a:r>
              <a:rPr lang="en-US" sz="2400" dirty="0">
                <a:solidFill>
                  <a:schemeClr val="bg1"/>
                </a:solidFill>
              </a:rPr>
              <a:t>Assignment:  Go to google, search each of these terms. Enter the definition for each in the space in the table of your activity Packet.  Then list at least 4 examples of each.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9F11A-CC0C-0EFB-42BC-C228AC7C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FFFF"/>
                </a:solidFill>
              </a:rPr>
              <a:t>Tips For Verbal Communication</a:t>
            </a:r>
            <a:br>
              <a:rPr lang="en-US" sz="2400" b="1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9D534-ED13-6511-B866-128C2ACF3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1. Speak Clearly and Confidently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Use a steady voice and pronounce words clearly.</a:t>
            </a:r>
          </a:p>
          <a:p>
            <a:pPr>
              <a:lnSpc>
                <a:spcPct val="90000"/>
              </a:lnSpc>
            </a:pPr>
            <a:r>
              <a:rPr lang="en-US" sz="1800"/>
              <a:t>Avoid mumbling or talking too fast.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2. Think Before You Speak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Organize your thoughts.</a:t>
            </a:r>
          </a:p>
          <a:p>
            <a:pPr>
              <a:lnSpc>
                <a:spcPct val="90000"/>
              </a:lnSpc>
            </a:pPr>
            <a:r>
              <a:rPr lang="en-US" sz="1800"/>
              <a:t>Make sure your message fits the situation.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3. Be Polite and Respectful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Use positive language and tone.</a:t>
            </a:r>
          </a:p>
          <a:p>
            <a:pPr>
              <a:lnSpc>
                <a:spcPct val="90000"/>
              </a:lnSpc>
            </a:pPr>
            <a:r>
              <a:rPr lang="en-US" sz="1800"/>
              <a:t>Avoid interrupting or using harsh words.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4. Listen Actively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Pay attention to others when they speak.</a:t>
            </a:r>
          </a:p>
          <a:p>
            <a:pPr>
              <a:lnSpc>
                <a:spcPct val="90000"/>
              </a:lnSpc>
            </a:pPr>
            <a:r>
              <a:rPr lang="en-US" sz="1800"/>
              <a:t>Respond with interest or questions.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/>
              <a:t>5. Watch Your Tone and Body Language</a:t>
            </a:r>
            <a:endParaRPr lang="en-US" sz="1800"/>
          </a:p>
          <a:p>
            <a:pPr>
              <a:lnSpc>
                <a:spcPct val="90000"/>
              </a:lnSpc>
            </a:pPr>
            <a:r>
              <a:rPr lang="en-US" sz="1800"/>
              <a:t>Your voice and gestures can change how your words are received.</a:t>
            </a:r>
          </a:p>
          <a:p>
            <a:pPr>
              <a:lnSpc>
                <a:spcPct val="90000"/>
              </a:lnSpc>
            </a:pPr>
            <a:r>
              <a:rPr lang="en-US" sz="1800"/>
              <a:t>Smile, make eye contact, and use open posture.</a:t>
            </a:r>
          </a:p>
          <a:p>
            <a:pPr>
              <a:lnSpc>
                <a:spcPct val="90000"/>
              </a:lnSpc>
            </a:pPr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152022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3" name="Rectangle 4102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42178-5E31-80D8-1EA5-F5FF5C13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297" y="502020"/>
            <a:ext cx="3992787" cy="1642970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500" b="1" dirty="0"/>
              <a:t>What Is Nonverbal Communication?</a:t>
            </a:r>
            <a:br>
              <a:rPr lang="en-US" sz="3500" b="1" dirty="0"/>
            </a:br>
            <a:endParaRPr lang="en-US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D61B7-A650-F66B-3289-65847ACF7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8692" y="2405894"/>
            <a:ext cx="3986392" cy="3535083"/>
          </a:xfrm>
        </p:spPr>
        <p:txBody>
          <a:bodyPr anchor="t">
            <a:normAutofit/>
          </a:bodyPr>
          <a:lstStyle/>
          <a:p>
            <a:r>
              <a:rPr lang="en-US" sz="1700" dirty="0"/>
              <a:t>Nonverbal communication means </a:t>
            </a:r>
            <a:r>
              <a:rPr lang="en-US" sz="1700" b="1" dirty="0"/>
              <a:t>sending messages without words.</a:t>
            </a:r>
            <a:endParaRPr lang="en-US" sz="1700" dirty="0"/>
          </a:p>
          <a:p>
            <a:r>
              <a:rPr lang="en-US" sz="1700" dirty="0"/>
              <a:t>It includes </a:t>
            </a:r>
            <a:r>
              <a:rPr lang="en-US" sz="1700" b="1" dirty="0"/>
              <a:t>body movements, facial expressions, gestures, tone of voice, and appearance.</a:t>
            </a:r>
            <a:endParaRPr lang="en-US" sz="1700" dirty="0"/>
          </a:p>
          <a:p>
            <a:r>
              <a:rPr lang="en-US" sz="1700" dirty="0"/>
              <a:t>It often shows how a person </a:t>
            </a:r>
            <a:r>
              <a:rPr lang="en-US" sz="1700" b="1" dirty="0"/>
              <a:t>feels</a:t>
            </a:r>
            <a:r>
              <a:rPr lang="en-US" sz="1700" dirty="0"/>
              <a:t> more than what they say.</a:t>
            </a:r>
          </a:p>
        </p:txBody>
      </p:sp>
      <p:sp>
        <p:nvSpPr>
          <p:cNvPr id="4105" name="Rectangle 4104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5"/>
            <a:ext cx="306939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07" name="Rectangle 4106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"/>
            <a:ext cx="306939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09" name="Rectangle 4108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22"/>
            <a:ext cx="3051501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2499" y="-10"/>
            <a:ext cx="2708601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98" name="Picture 2" descr="Understanding Nonverbal Communication ...">
            <a:extLst>
              <a:ext uri="{FF2B5EF4-FFF2-40B4-BE49-F238E27FC236}">
                <a16:creationId xmlns:a16="http://schemas.microsoft.com/office/drawing/2014/main" id="{0DDD39F8-66CE-0747-7012-3EAD156428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5873" y="2404210"/>
            <a:ext cx="3678999" cy="244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2335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22E039E-BEEE-6611-8DE9-4D0605C2C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rry blue and green background&#10;&#10;AI-generated content may be incorrect.">
            <a:extLst>
              <a:ext uri="{FF2B5EF4-FFF2-40B4-BE49-F238E27FC236}">
                <a16:creationId xmlns:a16="http://schemas.microsoft.com/office/drawing/2014/main" id="{D7B1ED70-E8DC-37C2-C9D4-585B6C52719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1334"/>
          <a:stretch>
            <a:fillRect/>
          </a:stretch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3F4483-7D6F-F2A8-EABE-AD7A2BB66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/>
              <a:t>What Nonverbal Communication Communicates or Says</a:t>
            </a:r>
            <a:br>
              <a:rPr lang="en-US" sz="2800" b="1" dirty="0"/>
            </a:br>
            <a:endParaRPr lang="en-US" sz="2800" dirty="0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058346C9-F82F-4AF3-70B6-B804C99C07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0669024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51088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50ADBD-1953-57CF-78C0-B4D446E2B8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5B6AB5-A081-F440-1CAD-C70BE4AB2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4040626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Communication Can Be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496BB-53C8-2B73-5740-961A0A8D7B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040626" cy="435133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500" b="1" dirty="0">
                <a:solidFill>
                  <a:srgbClr val="FF0000"/>
                </a:solidFill>
              </a:rPr>
              <a:t>Formal communication </a:t>
            </a:r>
            <a:r>
              <a:rPr lang="en-US" sz="2500" dirty="0"/>
              <a:t>– school, work, meetings, interviews</a:t>
            </a:r>
          </a:p>
          <a:p>
            <a:pPr>
              <a:lnSpc>
                <a:spcPct val="90000"/>
              </a:lnSpc>
            </a:pPr>
            <a:r>
              <a:rPr lang="en-US" sz="2500" b="1" dirty="0">
                <a:solidFill>
                  <a:srgbClr val="FF0000"/>
                </a:solidFill>
              </a:rPr>
              <a:t>Informal communication </a:t>
            </a:r>
            <a:r>
              <a:rPr lang="en-US" sz="2500" dirty="0"/>
              <a:t>– chatting, texting, social media</a:t>
            </a:r>
          </a:p>
          <a:p>
            <a:pPr>
              <a:lnSpc>
                <a:spcPct val="90000"/>
              </a:lnSpc>
            </a:pPr>
            <a:r>
              <a:rPr lang="en-US" sz="2500" b="1" dirty="0">
                <a:solidFill>
                  <a:srgbClr val="FF0000"/>
                </a:solidFill>
              </a:rPr>
              <a:t>One-on-one</a:t>
            </a:r>
            <a:r>
              <a:rPr lang="en-US" sz="2500" dirty="0"/>
              <a:t> – conversations</a:t>
            </a:r>
          </a:p>
          <a:p>
            <a:pPr>
              <a:lnSpc>
                <a:spcPct val="90000"/>
              </a:lnSpc>
            </a:pPr>
            <a:r>
              <a:rPr lang="en-US" sz="2500" b="1" dirty="0">
                <a:solidFill>
                  <a:srgbClr val="FF0000"/>
                </a:solidFill>
              </a:rPr>
              <a:t>Group or public </a:t>
            </a:r>
            <a:r>
              <a:rPr lang="en-US" sz="2500" dirty="0"/>
              <a:t>– class presentations, team projects</a:t>
            </a:r>
          </a:p>
        </p:txBody>
      </p:sp>
      <p:pic>
        <p:nvPicPr>
          <p:cNvPr id="3074" name="Picture 2" descr="TYPES OF COMMUNICATION – berlvy">
            <a:extLst>
              <a:ext uri="{FF2B5EF4-FFF2-40B4-BE49-F238E27FC236}">
                <a16:creationId xmlns:a16="http://schemas.microsoft.com/office/drawing/2014/main" id="{394156B7-BC57-6CDD-C371-CB936FD113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6" r="6925"/>
          <a:stretch>
            <a:fillRect/>
          </a:stretch>
        </p:blipFill>
        <p:spPr bwMode="auto">
          <a:xfrm>
            <a:off x="4965970" y="1295416"/>
            <a:ext cx="4178030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1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2588" y="1656147"/>
            <a:ext cx="409575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83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054" y="587516"/>
            <a:ext cx="2240924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289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578</Words>
  <Application>Microsoft Office PowerPoint</Application>
  <PresentationFormat>On-screen Show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When We Communicate</vt:lpstr>
      <vt:lpstr>What is Communication?</vt:lpstr>
      <vt:lpstr>When Do We Communicate?</vt:lpstr>
      <vt:lpstr>Why We Communicate</vt:lpstr>
      <vt:lpstr>Channels of Communication</vt:lpstr>
      <vt:lpstr>Tips For Verbal Communication </vt:lpstr>
      <vt:lpstr>What Is Nonverbal Communication? </vt:lpstr>
      <vt:lpstr>What Nonverbal Communication Communicates or Says </vt:lpstr>
      <vt:lpstr>Communication Can Be</vt:lpstr>
      <vt:lpstr>Communication Process</vt:lpstr>
      <vt:lpstr>Communication process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Cassie Vetter</dc:creator>
  <cp:keywords/>
  <dc:description>generated using python-pptx</dc:description>
  <cp:lastModifiedBy>Cassie Vetter</cp:lastModifiedBy>
  <cp:revision>9</cp:revision>
  <dcterms:created xsi:type="dcterms:W3CDTF">2013-01-27T09:14:16Z</dcterms:created>
  <dcterms:modified xsi:type="dcterms:W3CDTF">2025-11-07T19:04:47Z</dcterms:modified>
  <cp:category/>
</cp:coreProperties>
</file>